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CC99FF"/>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tr-TR"/>
          </a:p>
        </p:txBody>
      </p:sp>
      <p:sp>
        <p:nvSpPr>
          <p:cNvPr id="2355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tr-TR"/>
          </a:p>
        </p:txBody>
      </p:sp>
      <p:sp>
        <p:nvSpPr>
          <p:cNvPr id="2355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tr-TR"/>
          </a:p>
        </p:txBody>
      </p:sp>
      <p:sp>
        <p:nvSpPr>
          <p:cNvPr id="2355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4ECAB61E-E6BF-4972-BBE8-E2F2052F7CF5}" type="slidenum">
              <a:rPr lang="tr-TR"/>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tr-TR"/>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tr-TR"/>
          </a:p>
        </p:txBody>
      </p:sp>
      <p:sp>
        <p:nvSpPr>
          <p:cNvPr id="2253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tr-TR"/>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E7439147-B1CB-4BF6-86F5-492A4361E39B}" type="slidenum">
              <a:rPr lang="tr-T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1216F7-A445-46D8-A846-3453E8A6DB79}" type="slidenum">
              <a:rPr lang="tr-TR"/>
              <a:pPr/>
              <a:t>1</a:t>
            </a:fld>
            <a:endParaRPr lang="tr-TR"/>
          </a:p>
        </p:txBody>
      </p:sp>
      <p:sp>
        <p:nvSpPr>
          <p:cNvPr id="24578" name="Rectangle 2"/>
          <p:cNvSpPr>
            <a:spLocks noRot="1" noChangeArrowheads="1" noTextEdit="1"/>
          </p:cNvSpPr>
          <p:nvPr>
            <p:ph type="sldImg"/>
          </p:nvPr>
        </p:nvSpPr>
        <p:spPr>
          <a:ln/>
        </p:spPr>
      </p:sp>
      <p:sp>
        <p:nvSpPr>
          <p:cNvPr id="24579" name="Rectangle 3"/>
          <p:cNvSpPr>
            <a:spLocks noGrp="1" noChangeArrowheads="1"/>
          </p:cNvSpPr>
          <p:nvPr>
            <p:ph type="body" idx="1"/>
          </p:nvPr>
        </p:nvSpPr>
        <p:spPr/>
        <p:txBody>
          <a:bodyPr/>
          <a:lstStyle/>
          <a:p>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E82B5B-9853-46F7-A988-F7A022C18D3D}" type="slidenum">
              <a:rPr lang="tr-TR"/>
              <a:pPr/>
              <a:t>10</a:t>
            </a:fld>
            <a:endParaRPr lang="tr-TR"/>
          </a:p>
        </p:txBody>
      </p:sp>
      <p:sp>
        <p:nvSpPr>
          <p:cNvPr id="33794" name="Rectangle 2"/>
          <p:cNvSpPr>
            <a:spLocks noRot="1" noChangeArrowheads="1" noTextEdit="1"/>
          </p:cNvSpPr>
          <p:nvPr>
            <p:ph type="sldImg"/>
          </p:nvPr>
        </p:nvSpPr>
        <p:spPr>
          <a:ln/>
        </p:spPr>
      </p:sp>
      <p:sp>
        <p:nvSpPr>
          <p:cNvPr id="33795" name="Rectangle 3"/>
          <p:cNvSpPr>
            <a:spLocks noGrp="1" noChangeArrowheads="1"/>
          </p:cNvSpPr>
          <p:nvPr>
            <p:ph type="body" idx="1"/>
          </p:nvPr>
        </p:nvSpPr>
        <p:spPr/>
        <p:txBody>
          <a:bodyPr/>
          <a:lstStyle/>
          <a:p>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C913D3-26AB-46C2-A0F9-78914B267F23}" type="slidenum">
              <a:rPr lang="tr-TR"/>
              <a:pPr/>
              <a:t>11</a:t>
            </a:fld>
            <a:endParaRPr lang="tr-TR"/>
          </a:p>
        </p:txBody>
      </p:sp>
      <p:sp>
        <p:nvSpPr>
          <p:cNvPr id="34818" name="Rectangle 2"/>
          <p:cNvSpPr>
            <a:spLocks noRot="1"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D7C28A-65E1-44F8-B546-3B2C210344A3}" type="slidenum">
              <a:rPr lang="tr-TR"/>
              <a:pPr/>
              <a:t>12</a:t>
            </a:fld>
            <a:endParaRPr lang="tr-TR"/>
          </a:p>
        </p:txBody>
      </p:sp>
      <p:sp>
        <p:nvSpPr>
          <p:cNvPr id="35842" name="Rectangle 2"/>
          <p:cNvSpPr>
            <a:spLocks noRot="1" noChangeArrowheads="1" noTextEdit="1"/>
          </p:cNvSpPr>
          <p:nvPr>
            <p:ph type="sldImg"/>
          </p:nvPr>
        </p:nvSpPr>
        <p:spPr>
          <a:ln/>
        </p:spPr>
      </p:sp>
      <p:sp>
        <p:nvSpPr>
          <p:cNvPr id="35843" name="Rectangle 3"/>
          <p:cNvSpPr>
            <a:spLocks noGrp="1" noChangeArrowheads="1"/>
          </p:cNvSpPr>
          <p:nvPr>
            <p:ph type="body" idx="1"/>
          </p:nvPr>
        </p:nvSpPr>
        <p:spPr/>
        <p:txBody>
          <a:bodyPr/>
          <a:lstStyle/>
          <a:p>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E83E4E-273B-4979-8590-60206B45BFE6}" type="slidenum">
              <a:rPr lang="tr-TR"/>
              <a:pPr/>
              <a:t>2</a:t>
            </a:fld>
            <a:endParaRPr lang="tr-TR"/>
          </a:p>
        </p:txBody>
      </p:sp>
      <p:sp>
        <p:nvSpPr>
          <p:cNvPr id="25602" name="Rectangle 2"/>
          <p:cNvSpPr>
            <a:spLocks noRot="1" noChangeArrowheads="1" noTextEdit="1"/>
          </p:cNvSpPr>
          <p:nvPr>
            <p:ph type="sldImg"/>
          </p:nvPr>
        </p:nvSpPr>
        <p:spPr>
          <a:ln/>
        </p:spPr>
      </p:sp>
      <p:sp>
        <p:nvSpPr>
          <p:cNvPr id="25603" name="Rectangle 3"/>
          <p:cNvSpPr>
            <a:spLocks noGrp="1" noChangeArrowheads="1"/>
          </p:cNvSpPr>
          <p:nvPr>
            <p:ph type="body" idx="1"/>
          </p:nvPr>
        </p:nvSpPr>
        <p:spPr/>
        <p:txBody>
          <a:bodyPr/>
          <a:lstStyle/>
          <a:p>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248816-3F9D-4E3F-AA56-7A8F80311D73}" type="slidenum">
              <a:rPr lang="tr-TR"/>
              <a:pPr/>
              <a:t>3</a:t>
            </a:fld>
            <a:endParaRPr lang="tr-TR"/>
          </a:p>
        </p:txBody>
      </p:sp>
      <p:sp>
        <p:nvSpPr>
          <p:cNvPr id="26626" name="Rectangle 2"/>
          <p:cNvSpPr>
            <a:spLocks noRot="1" noChangeArrowheads="1" noTextEdit="1"/>
          </p:cNvSpPr>
          <p:nvPr>
            <p:ph type="sldImg"/>
          </p:nvPr>
        </p:nvSpPr>
        <p:spPr>
          <a:ln/>
        </p:spPr>
      </p:sp>
      <p:sp>
        <p:nvSpPr>
          <p:cNvPr id="26627" name="Rectangle 3"/>
          <p:cNvSpPr>
            <a:spLocks noGrp="1" noChangeArrowheads="1"/>
          </p:cNvSpPr>
          <p:nvPr>
            <p:ph type="body" idx="1"/>
          </p:nvPr>
        </p:nvSpPr>
        <p:spPr/>
        <p:txBody>
          <a:bodyPr/>
          <a:lstStyle/>
          <a:p>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42ECD6-626D-4CA5-A261-5FAF84867710}" type="slidenum">
              <a:rPr lang="tr-TR"/>
              <a:pPr/>
              <a:t>4</a:t>
            </a:fld>
            <a:endParaRPr lang="tr-TR"/>
          </a:p>
        </p:txBody>
      </p:sp>
      <p:sp>
        <p:nvSpPr>
          <p:cNvPr id="27650" name="Rectangle 2"/>
          <p:cNvSpPr>
            <a:spLocks noRot="1" noChangeArrowheads="1" noTextEdit="1"/>
          </p:cNvSpPr>
          <p:nvPr>
            <p:ph type="sldImg"/>
          </p:nvPr>
        </p:nvSpPr>
        <p:spPr>
          <a:ln/>
        </p:spPr>
      </p:sp>
      <p:sp>
        <p:nvSpPr>
          <p:cNvPr id="27651" name="Rectangle 3"/>
          <p:cNvSpPr>
            <a:spLocks noGrp="1" noChangeArrowheads="1"/>
          </p:cNvSpPr>
          <p:nvPr>
            <p:ph type="body" idx="1"/>
          </p:nvPr>
        </p:nvSpPr>
        <p:spPr/>
        <p:txBody>
          <a:bodyPr/>
          <a:lstStyle/>
          <a:p>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A75F4B-4412-496E-9DEE-AC9F00255A18}" type="slidenum">
              <a:rPr lang="tr-TR"/>
              <a:pPr/>
              <a:t>5</a:t>
            </a:fld>
            <a:endParaRPr lang="tr-TR"/>
          </a:p>
        </p:txBody>
      </p:sp>
      <p:sp>
        <p:nvSpPr>
          <p:cNvPr id="28674" name="Rectangle 2"/>
          <p:cNvSpPr>
            <a:spLocks noRot="1" noChangeArrowheads="1" noTextEdit="1"/>
          </p:cNvSpPr>
          <p:nvPr>
            <p:ph type="sldImg"/>
          </p:nvPr>
        </p:nvSpPr>
        <p:spPr>
          <a:ln/>
        </p:spPr>
      </p:sp>
      <p:sp>
        <p:nvSpPr>
          <p:cNvPr id="28675" name="Rectangle 3"/>
          <p:cNvSpPr>
            <a:spLocks noGrp="1" noChangeArrowheads="1"/>
          </p:cNvSpPr>
          <p:nvPr>
            <p:ph type="body" idx="1"/>
          </p:nvPr>
        </p:nvSpPr>
        <p:spPr/>
        <p:txBody>
          <a:bodyPr/>
          <a:lstStyle/>
          <a:p>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E6AEEF-2C10-41A9-883F-135CB9C379D2}" type="slidenum">
              <a:rPr lang="tr-TR"/>
              <a:pPr/>
              <a:t>6</a:t>
            </a:fld>
            <a:endParaRPr lang="tr-TR"/>
          </a:p>
        </p:txBody>
      </p:sp>
      <p:sp>
        <p:nvSpPr>
          <p:cNvPr id="29698" name="Rectangle 2"/>
          <p:cNvSpPr>
            <a:spLocks noRot="1" noChangeArrowheads="1" noTextEdit="1"/>
          </p:cNvSpPr>
          <p:nvPr>
            <p:ph type="sldImg"/>
          </p:nvPr>
        </p:nvSpPr>
        <p:spPr>
          <a:ln/>
        </p:spPr>
      </p:sp>
      <p:sp>
        <p:nvSpPr>
          <p:cNvPr id="29699" name="Rectangle 3"/>
          <p:cNvSpPr>
            <a:spLocks noGrp="1" noChangeArrowheads="1"/>
          </p:cNvSpPr>
          <p:nvPr>
            <p:ph type="body" idx="1"/>
          </p:nvPr>
        </p:nvSpPr>
        <p:spPr/>
        <p:txBody>
          <a:bodyPr/>
          <a:lstStyle/>
          <a:p>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850B57-F13E-44B4-9F71-89ACCD24334A}" type="slidenum">
              <a:rPr lang="tr-TR"/>
              <a:pPr/>
              <a:t>7</a:t>
            </a:fld>
            <a:endParaRPr lang="tr-TR"/>
          </a:p>
        </p:txBody>
      </p:sp>
      <p:sp>
        <p:nvSpPr>
          <p:cNvPr id="30722" name="Rectangle 2"/>
          <p:cNvSpPr>
            <a:spLocks noRot="1"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AF32D1-4B75-40EB-BFA5-E09FCACE04F9}" type="slidenum">
              <a:rPr lang="tr-TR"/>
              <a:pPr/>
              <a:t>8</a:t>
            </a:fld>
            <a:endParaRPr lang="tr-TR"/>
          </a:p>
        </p:txBody>
      </p:sp>
      <p:sp>
        <p:nvSpPr>
          <p:cNvPr id="31746" name="Rectangle 2"/>
          <p:cNvSpPr>
            <a:spLocks noRot="1" noChangeArrowheads="1" noTextEdit="1"/>
          </p:cNvSpPr>
          <p:nvPr>
            <p:ph type="sldImg"/>
          </p:nvPr>
        </p:nvSpPr>
        <p:spPr>
          <a:ln/>
        </p:spPr>
      </p:sp>
      <p:sp>
        <p:nvSpPr>
          <p:cNvPr id="31747" name="Rectangle 3"/>
          <p:cNvSpPr>
            <a:spLocks noGrp="1" noChangeArrowheads="1"/>
          </p:cNvSpPr>
          <p:nvPr>
            <p:ph type="body" idx="1"/>
          </p:nvPr>
        </p:nvSpPr>
        <p:spPr/>
        <p:txBody>
          <a:bodyPr/>
          <a:lstStyle/>
          <a:p>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A7D8ED-41A7-4081-8CEE-5659458DAA6A}" type="slidenum">
              <a:rPr lang="tr-TR"/>
              <a:pPr/>
              <a:t>9</a:t>
            </a:fld>
            <a:endParaRPr lang="tr-TR"/>
          </a:p>
        </p:txBody>
      </p:sp>
      <p:sp>
        <p:nvSpPr>
          <p:cNvPr id="32770" name="Rectangle 2"/>
          <p:cNvSpPr>
            <a:spLocks noRot="1" noChangeArrowheads="1" noTextEdit="1"/>
          </p:cNvSpPr>
          <p:nvPr>
            <p:ph type="sldImg"/>
          </p:nvPr>
        </p:nvSpPr>
        <p:spPr>
          <a:ln/>
        </p:spPr>
      </p:sp>
      <p:sp>
        <p:nvSpPr>
          <p:cNvPr id="32771" name="Rectangle 3"/>
          <p:cNvSpPr>
            <a:spLocks noGrp="1" noChangeArrowheads="1"/>
          </p:cNvSpPr>
          <p:nvPr>
            <p:ph type="body" idx="1"/>
          </p:nvPr>
        </p:nvSpPr>
        <p:spPr/>
        <p:txBody>
          <a:bodyPr/>
          <a:lstStyle/>
          <a:p>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899E4F15-B09E-4C6B-B10D-700798D5B089}" type="slidenum">
              <a:rPr lang="tr-TR"/>
              <a:pPr/>
              <a:t>‹#›</a:t>
            </a:fld>
            <a:endParaRPr lang="tr-TR"/>
          </a:p>
        </p:txBody>
      </p:sp>
    </p:spTree>
  </p:cSld>
  <p:clrMapOvr>
    <a:masterClrMapping/>
  </p:clrMapOvr>
  <p:transition>
    <p:sndAc>
      <p:stSnd>
        <p:snd r:embed="rId1"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451FCBF1-815A-4383-B3EC-0D960156E746}" type="slidenum">
              <a:rPr lang="tr-TR"/>
              <a:pPr/>
              <a:t>‹#›</a:t>
            </a:fld>
            <a:endParaRPr lang="tr-TR"/>
          </a:p>
        </p:txBody>
      </p:sp>
    </p:spTree>
  </p:cSld>
  <p:clrMapOvr>
    <a:masterClrMapping/>
  </p:clrMapOvr>
  <p:transition>
    <p:sndAc>
      <p:stSnd>
        <p:snd r:embed="rId1"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15100" y="609600"/>
            <a:ext cx="1943100" cy="54864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685800" y="609600"/>
            <a:ext cx="5676900" cy="54864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FD6A5F16-DFAF-4829-B296-207BE9056F4F}" type="slidenum">
              <a:rPr lang="tr-TR"/>
              <a:pPr/>
              <a:t>‹#›</a:t>
            </a:fld>
            <a:endParaRPr lang="tr-TR"/>
          </a:p>
        </p:txBody>
      </p:sp>
    </p:spTree>
  </p:cSld>
  <p:clrMapOvr>
    <a:masterClrMapping/>
  </p:clrMapOvr>
  <p:transition>
    <p:sndAc>
      <p:stSnd>
        <p:snd r:embed="rId1"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609600"/>
            <a:ext cx="77724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685800" y="1981200"/>
            <a:ext cx="3810000" cy="4114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981200"/>
            <a:ext cx="3810000" cy="4114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a:xfrm>
            <a:off x="685800" y="6248400"/>
            <a:ext cx="1905000" cy="457200"/>
          </a:xfrm>
        </p:spPr>
        <p:txBody>
          <a:bodyPr/>
          <a:lstStyle>
            <a:lvl1pPr>
              <a:defRPr/>
            </a:lvl1pPr>
          </a:lstStyle>
          <a:p>
            <a:endParaRPr lang="tr-TR"/>
          </a:p>
        </p:txBody>
      </p:sp>
      <p:sp>
        <p:nvSpPr>
          <p:cNvPr id="6" name="5 Altbilgi Yer Tutucusu"/>
          <p:cNvSpPr>
            <a:spLocks noGrp="1"/>
          </p:cNvSpPr>
          <p:nvPr>
            <p:ph type="ftr" sz="quarter" idx="11"/>
          </p:nvPr>
        </p:nvSpPr>
        <p:spPr>
          <a:xfrm>
            <a:off x="3124200" y="6248400"/>
            <a:ext cx="2895600" cy="457200"/>
          </a:xfrm>
        </p:spPr>
        <p:txBody>
          <a:bodyPr/>
          <a:lstStyle>
            <a:lvl1pPr>
              <a:defRPr/>
            </a:lvl1pPr>
          </a:lstStyle>
          <a:p>
            <a:endParaRPr lang="tr-TR"/>
          </a:p>
        </p:txBody>
      </p:sp>
      <p:sp>
        <p:nvSpPr>
          <p:cNvPr id="7" name="6 Slayt Numarası Yer Tutucusu"/>
          <p:cNvSpPr>
            <a:spLocks noGrp="1"/>
          </p:cNvSpPr>
          <p:nvPr>
            <p:ph type="sldNum" sz="quarter" idx="12"/>
          </p:nvPr>
        </p:nvSpPr>
        <p:spPr>
          <a:xfrm>
            <a:off x="6553200" y="6248400"/>
            <a:ext cx="1905000" cy="457200"/>
          </a:xfrm>
        </p:spPr>
        <p:txBody>
          <a:bodyPr/>
          <a:lstStyle>
            <a:lvl1pPr>
              <a:defRPr/>
            </a:lvl1pPr>
          </a:lstStyle>
          <a:p>
            <a:fld id="{AD033118-762D-403E-B1DB-E70C8CFA275D}" type="slidenum">
              <a:rPr lang="tr-TR"/>
              <a:pPr/>
              <a:t>‹#›</a:t>
            </a:fld>
            <a:endParaRPr lang="tr-TR"/>
          </a:p>
        </p:txBody>
      </p:sp>
    </p:spTree>
  </p:cSld>
  <p:clrMapOvr>
    <a:masterClrMapping/>
  </p:clrMapOvr>
  <p:transition>
    <p:sndAc>
      <p:stSnd>
        <p:snd r:embed="rId1"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F8CC1829-40DA-492F-9A45-5E1169613EE0}" type="slidenum">
              <a:rPr lang="tr-TR"/>
              <a:pPr/>
              <a:t>‹#›</a:t>
            </a:fld>
            <a:endParaRPr lang="tr-TR"/>
          </a:p>
        </p:txBody>
      </p:sp>
    </p:spTree>
  </p:cSld>
  <p:clrMapOvr>
    <a:masterClrMapping/>
  </p:clrMapOvr>
  <p:transition>
    <p:sndAc>
      <p:stSnd>
        <p:snd r:embed="rId1"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DDAFA106-D4DF-45FA-B44F-401CF809EC04}" type="slidenum">
              <a:rPr lang="tr-TR"/>
              <a:pPr/>
              <a:t>‹#›</a:t>
            </a:fld>
            <a:endParaRPr lang="tr-TR"/>
          </a:p>
        </p:txBody>
      </p:sp>
    </p:spTree>
  </p:cSld>
  <p:clrMapOvr>
    <a:masterClrMapping/>
  </p:clrMapOvr>
  <p:transition>
    <p:sndAc>
      <p:stSnd>
        <p:snd r:embed="rId1"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EF9B48D5-AA26-4874-AAB5-7E4713AD7B4B}" type="slidenum">
              <a:rPr lang="tr-TR"/>
              <a:pPr/>
              <a:t>‹#›</a:t>
            </a:fld>
            <a:endParaRPr lang="tr-TR"/>
          </a:p>
        </p:txBody>
      </p:sp>
    </p:spTree>
  </p:cSld>
  <p:clrMapOvr>
    <a:masterClrMapping/>
  </p:clrMapOvr>
  <p:transition>
    <p:sndAc>
      <p:stSnd>
        <p:snd r:embed="rId1"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FE0546C6-DC4C-4EC0-A4C7-F973FCED87A4}" type="slidenum">
              <a:rPr lang="tr-TR"/>
              <a:pPr/>
              <a:t>‹#›</a:t>
            </a:fld>
            <a:endParaRPr lang="tr-TR"/>
          </a:p>
        </p:txBody>
      </p:sp>
    </p:spTree>
  </p:cSld>
  <p:clrMapOvr>
    <a:masterClrMapping/>
  </p:clrMapOvr>
  <p:transition>
    <p:sndAc>
      <p:stSnd>
        <p:snd r:embed="rId1"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9923EAF4-AEFD-43CF-B73A-FEDAF007745A}" type="slidenum">
              <a:rPr lang="tr-TR"/>
              <a:pPr/>
              <a:t>‹#›</a:t>
            </a:fld>
            <a:endParaRPr lang="tr-TR"/>
          </a:p>
        </p:txBody>
      </p:sp>
    </p:spTree>
  </p:cSld>
  <p:clrMapOvr>
    <a:masterClrMapping/>
  </p:clrMapOvr>
  <p:transition>
    <p:sndAc>
      <p:stSnd>
        <p:snd r:embed="rId1"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B48F7430-55D4-4969-93FC-9C8BD3EA3D08}" type="slidenum">
              <a:rPr lang="tr-TR"/>
              <a:pPr/>
              <a:t>‹#›</a:t>
            </a:fld>
            <a:endParaRPr lang="tr-TR"/>
          </a:p>
        </p:txBody>
      </p:sp>
    </p:spTree>
  </p:cSld>
  <p:clrMapOvr>
    <a:masterClrMapping/>
  </p:clrMapOvr>
  <p:transition>
    <p:sndAc>
      <p:stSnd>
        <p:snd r:embed="rId1"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98EB82A4-1025-4B58-8D6F-38B4FB680563}" type="slidenum">
              <a:rPr lang="tr-TR"/>
              <a:pPr/>
              <a:t>‹#›</a:t>
            </a:fld>
            <a:endParaRPr lang="tr-TR"/>
          </a:p>
        </p:txBody>
      </p:sp>
    </p:spTree>
  </p:cSld>
  <p:clrMapOvr>
    <a:masterClrMapping/>
  </p:clrMapOvr>
  <p:transition>
    <p:sndAc>
      <p:stSnd>
        <p:snd r:embed="rId1"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C7139C28-7015-4B83-A4B9-6E08CD427339}" type="slidenum">
              <a:rPr lang="tr-TR"/>
              <a:pPr/>
              <a:t>‹#›</a:t>
            </a:fld>
            <a:endParaRPr lang="tr-TR"/>
          </a:p>
        </p:txBody>
      </p:sp>
    </p:spTree>
  </p:cSld>
  <p:clrMapOvr>
    <a:masterClrMapping/>
  </p:clrMapOvr>
  <p:transition>
    <p:sndAc>
      <p:stSnd>
        <p:snd r:embed="rId1" name="camera.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8435"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8436"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tr-TR"/>
          </a:p>
        </p:txBody>
      </p:sp>
      <p:sp>
        <p:nvSpPr>
          <p:cNvPr id="1843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tr-TR"/>
          </a:p>
        </p:txBody>
      </p:sp>
      <p:sp>
        <p:nvSpPr>
          <p:cNvPr id="18438"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03DD0CDF-9867-4F1A-93FF-D66337C01C57}"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73" r:id="rId12"/>
  </p:sldLayoutIdLst>
  <p:transition>
    <p:sndAc>
      <p:stSnd>
        <p:snd r:embed="rId14" name="camera.wav"/>
      </p:stSnd>
    </p:sndAc>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650" y="476250"/>
            <a:ext cx="7772400" cy="1470025"/>
          </a:xfrm>
        </p:spPr>
        <p:txBody>
          <a:bodyPr/>
          <a:lstStyle/>
          <a:p>
            <a:r>
              <a:rPr lang="tr-TR" b="1">
                <a:solidFill>
                  <a:srgbClr val="FF3300"/>
                </a:solidFill>
              </a:rPr>
              <a:t>DOĞAL SAYILAR</a:t>
            </a:r>
          </a:p>
        </p:txBody>
      </p:sp>
      <p:sp>
        <p:nvSpPr>
          <p:cNvPr id="2051" name="Rectangle 3"/>
          <p:cNvSpPr>
            <a:spLocks noGrp="1" noChangeArrowheads="1"/>
          </p:cNvSpPr>
          <p:nvPr>
            <p:ph type="subTitle" idx="1"/>
          </p:nvPr>
        </p:nvSpPr>
        <p:spPr>
          <a:xfrm>
            <a:off x="1331913" y="2420938"/>
            <a:ext cx="6840537" cy="3671887"/>
          </a:xfrm>
        </p:spPr>
        <p:txBody>
          <a:bodyPr/>
          <a:lstStyle/>
          <a:p>
            <a:r>
              <a:rPr lang="tr-TR" sz="4800"/>
              <a:t>Sıfırdan başlayarak 0,1,2,3… şeklinde sonsuza kadar devam eden sayılardır.</a:t>
            </a:r>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grpId="0" nodeType="clickEffect">
                                  <p:stCondLst>
                                    <p:cond delay="0"/>
                                  </p:stCondLst>
                                  <p:iterate type="lt">
                                    <p:tmPct val="10000"/>
                                  </p:iterate>
                                  <p:childTnLst>
                                    <p:animClr clrSpc="rgb" dir="cw">
                                      <p:cBhvr override="childStyle">
                                        <p:cTn id="6" dur="500" fill="hold"/>
                                        <p:tgtEl>
                                          <p:spTgt spid="2050"/>
                                        </p:tgtEl>
                                        <p:attrNameLst>
                                          <p:attrName>style.color</p:attrName>
                                        </p:attrNameLst>
                                      </p:cBhvr>
                                      <p:to>
                                        <a:schemeClr val="accent2"/>
                                      </p:to>
                                    </p:animClr>
                                    <p:animClr clrSpc="rgb" dir="cw">
                                      <p:cBhvr>
                                        <p:cTn id="7" dur="500" fill="hold"/>
                                        <p:tgtEl>
                                          <p:spTgt spid="2050"/>
                                        </p:tgtEl>
                                        <p:attrNameLst>
                                          <p:attrName>fillcolor</p:attrName>
                                        </p:attrNameLst>
                                      </p:cBhvr>
                                      <p:to>
                                        <a:schemeClr val="accent2"/>
                                      </p:to>
                                    </p:animClr>
                                    <p:set>
                                      <p:cBhvr>
                                        <p:cTn id="8" dur="500" fill="hold"/>
                                        <p:tgtEl>
                                          <p:spTgt spid="2050"/>
                                        </p:tgtEl>
                                        <p:attrNameLst>
                                          <p:attrName>fill.type</p:attrName>
                                        </p:attrNameLst>
                                      </p:cBhvr>
                                      <p:to>
                                        <p:strVal val="solid"/>
                                      </p:to>
                                    </p:set>
                                    <p:anim to="1.5" calcmode="lin" valueType="num">
                                      <p:cBhvr override="childStyle">
                                        <p:cTn id="9" dur="500" fill="hold"/>
                                        <p:tgtEl>
                                          <p:spTgt spid="2050"/>
                                        </p:tgtEl>
                                        <p:attrNameLst>
                                          <p:attrName>style.fontSize</p:attrName>
                                        </p:attrNameLst>
                                      </p:cBhvr>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051">
                                            <p:txEl>
                                              <p:pRg st="0" end="0"/>
                                            </p:txEl>
                                          </p:spTgt>
                                        </p:tgtEl>
                                        <p:attrNameLst>
                                          <p:attrName>style.visibility</p:attrName>
                                        </p:attrNameLst>
                                      </p:cBhvr>
                                      <p:to>
                                        <p:strVal val="visible"/>
                                      </p:to>
                                    </p:set>
                                    <p:anim calcmode="discrete" valueType="clr">
                                      <p:cBhvr override="childStyle">
                                        <p:cTn id="14" dur="80"/>
                                        <p:tgtEl>
                                          <p:spTgt spid="205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051">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205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tr-TR" b="1">
                <a:solidFill>
                  <a:srgbClr val="FF3300"/>
                </a:solidFill>
              </a:rPr>
              <a:t>KURAL</a:t>
            </a:r>
          </a:p>
        </p:txBody>
      </p:sp>
      <p:sp>
        <p:nvSpPr>
          <p:cNvPr id="13315" name="Rectangle 3"/>
          <p:cNvSpPr>
            <a:spLocks noGrp="1" noChangeArrowheads="1"/>
          </p:cNvSpPr>
          <p:nvPr>
            <p:ph type="body" idx="1"/>
          </p:nvPr>
        </p:nvSpPr>
        <p:spPr/>
        <p:txBody>
          <a:bodyPr/>
          <a:lstStyle/>
          <a:p>
            <a:r>
              <a:rPr lang="tr-TR" sz="4800"/>
              <a:t>Bir sayının basamak değerleri toplamı yine o sayının kendisine eşit olur.</a:t>
            </a:r>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13315">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13315">
                                            <p:txEl>
                                              <p:pRg st="0" end="0"/>
                                            </p:txEl>
                                          </p:spTgt>
                                        </p:tgtEl>
                                        <p:attrNameLst>
                                          <p:attrName>ppt_w</p:attrName>
                                        </p:attrNameLst>
                                      </p:cBhvr>
                                    </p:anim>
                                    <p:anim by="(#ppt_w*0.50)" calcmode="lin" valueType="num">
                                      <p:cBhvr>
                                        <p:cTn id="8" dur="500" decel="50000" autoRev="1" fill="hold">
                                          <p:stCondLst>
                                            <p:cond delay="0"/>
                                          </p:stCondLst>
                                        </p:cTn>
                                        <p:tgtEl>
                                          <p:spTgt spid="13315">
                                            <p:txEl>
                                              <p:pRg st="0" end="0"/>
                                            </p:txEl>
                                          </p:spTgt>
                                        </p:tgtEl>
                                        <p:attrNameLst>
                                          <p:attrName>ppt_x</p:attrName>
                                        </p:attrNameLst>
                                      </p:cBhvr>
                                    </p:anim>
                                    <p:anim from="(-#ppt_h/2)" to="(#ppt_y)" calcmode="lin" valueType="num">
                                      <p:cBhvr>
                                        <p:cTn id="9" dur="1000" fill="hold">
                                          <p:stCondLst>
                                            <p:cond delay="0"/>
                                          </p:stCondLst>
                                        </p:cTn>
                                        <p:tgtEl>
                                          <p:spTgt spid="13315">
                                            <p:txEl>
                                              <p:pRg st="0" end="0"/>
                                            </p:txEl>
                                          </p:spTgt>
                                        </p:tgtEl>
                                        <p:attrNameLst>
                                          <p:attrName>ppt_y</p:attrName>
                                        </p:attrNameLst>
                                      </p:cBhvr>
                                    </p:anim>
                                    <p:animRot by="21600000">
                                      <p:cBhvr>
                                        <p:cTn id="10" dur="1000" fill="hold">
                                          <p:stCondLst>
                                            <p:cond delay="0"/>
                                          </p:stCondLst>
                                        </p:cTn>
                                        <p:tgtEl>
                                          <p:spTgt spid="13315">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8" presetClass="emph" presetSubtype="0" fill="hold" grpId="0" nodeType="clickEffect">
                                  <p:stCondLst>
                                    <p:cond delay="0"/>
                                  </p:stCondLst>
                                  <p:iterate type="lt">
                                    <p:tmPct val="10000"/>
                                  </p:iterate>
                                  <p:childTnLst>
                                    <p:animClr clrSpc="rgb" dir="cw">
                                      <p:cBhvr override="childStyle">
                                        <p:cTn id="14" dur="500" fill="hold"/>
                                        <p:tgtEl>
                                          <p:spTgt spid="13314"/>
                                        </p:tgtEl>
                                        <p:attrNameLst>
                                          <p:attrName>style.color</p:attrName>
                                        </p:attrNameLst>
                                      </p:cBhvr>
                                      <p:to>
                                        <a:schemeClr val="accent2"/>
                                      </p:to>
                                    </p:animClr>
                                    <p:animClr clrSpc="rgb" dir="cw">
                                      <p:cBhvr>
                                        <p:cTn id="15" dur="500" fill="hold"/>
                                        <p:tgtEl>
                                          <p:spTgt spid="13314"/>
                                        </p:tgtEl>
                                        <p:attrNameLst>
                                          <p:attrName>fillcolor</p:attrName>
                                        </p:attrNameLst>
                                      </p:cBhvr>
                                      <p:to>
                                        <a:schemeClr val="accent2"/>
                                      </p:to>
                                    </p:animClr>
                                    <p:set>
                                      <p:cBhvr>
                                        <p:cTn id="16" dur="500" fill="hold"/>
                                        <p:tgtEl>
                                          <p:spTgt spid="13314"/>
                                        </p:tgtEl>
                                        <p:attrNameLst>
                                          <p:attrName>fill.type</p:attrName>
                                        </p:attrNameLst>
                                      </p:cBhvr>
                                      <p:to>
                                        <p:strVal val="solid"/>
                                      </p:to>
                                    </p:set>
                                    <p:anim to="1.5" calcmode="lin" valueType="num">
                                      <p:cBhvr override="childStyle">
                                        <p:cTn id="17" dur="500" fill="hold"/>
                                        <p:tgtEl>
                                          <p:spTgt spid="13314"/>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tr-TR" b="1">
                <a:solidFill>
                  <a:srgbClr val="FF3300"/>
                </a:solidFill>
              </a:rPr>
              <a:t>SAYI DEĞERİ</a:t>
            </a:r>
          </a:p>
        </p:txBody>
      </p:sp>
      <p:sp>
        <p:nvSpPr>
          <p:cNvPr id="14339" name="Rectangle 3"/>
          <p:cNvSpPr>
            <a:spLocks noGrp="1" noChangeArrowheads="1"/>
          </p:cNvSpPr>
          <p:nvPr>
            <p:ph type="body" idx="1"/>
          </p:nvPr>
        </p:nvSpPr>
        <p:spPr>
          <a:xfrm>
            <a:off x="457200" y="1600200"/>
            <a:ext cx="8229600" cy="4924425"/>
          </a:xfrm>
        </p:spPr>
        <p:txBody>
          <a:bodyPr/>
          <a:lstStyle/>
          <a:p>
            <a:r>
              <a:rPr lang="tr-TR"/>
              <a:t>Bir sayının içerisindeki rakamların bulunduğu basamağa bakılmaksızın , sadece kendi değerlerine , o sayıların </a:t>
            </a:r>
            <a:r>
              <a:rPr lang="tr-TR" b="1">
                <a:solidFill>
                  <a:srgbClr val="FF3300"/>
                </a:solidFill>
              </a:rPr>
              <a:t>sayı değeri</a:t>
            </a:r>
            <a:r>
              <a:rPr lang="tr-TR"/>
              <a:t> denir.</a:t>
            </a:r>
          </a:p>
          <a:p>
            <a:r>
              <a:rPr lang="tr-TR" b="1">
                <a:solidFill>
                  <a:srgbClr val="FF3300"/>
                </a:solidFill>
              </a:rPr>
              <a:t>ÖRNEK</a:t>
            </a:r>
          </a:p>
          <a:p>
            <a:r>
              <a:rPr lang="tr-TR"/>
              <a:t>9   3   5      </a:t>
            </a:r>
            <a:r>
              <a:rPr lang="tr-TR" b="1">
                <a:solidFill>
                  <a:srgbClr val="FF3300"/>
                </a:solidFill>
              </a:rPr>
              <a:t>SAYI DEĞERİ</a:t>
            </a:r>
          </a:p>
        </p:txBody>
      </p:sp>
      <p:sp>
        <p:nvSpPr>
          <p:cNvPr id="14340" name="Line 4"/>
          <p:cNvSpPr>
            <a:spLocks noChangeShapeType="1"/>
          </p:cNvSpPr>
          <p:nvPr/>
        </p:nvSpPr>
        <p:spPr bwMode="auto">
          <a:xfrm>
            <a:off x="2051050" y="4292600"/>
            <a:ext cx="73025" cy="649288"/>
          </a:xfrm>
          <a:prstGeom prst="line">
            <a:avLst/>
          </a:prstGeom>
          <a:noFill/>
          <a:ln w="9525">
            <a:solidFill>
              <a:schemeClr val="tx1"/>
            </a:solidFill>
            <a:round/>
            <a:headEnd/>
            <a:tailEnd/>
          </a:ln>
          <a:effectLst/>
        </p:spPr>
        <p:txBody>
          <a:bodyPr/>
          <a:lstStyle/>
          <a:p>
            <a:endParaRPr lang="tr-TR"/>
          </a:p>
        </p:txBody>
      </p:sp>
      <p:sp>
        <p:nvSpPr>
          <p:cNvPr id="14341" name="Line 5"/>
          <p:cNvSpPr>
            <a:spLocks noChangeShapeType="1"/>
          </p:cNvSpPr>
          <p:nvPr/>
        </p:nvSpPr>
        <p:spPr bwMode="auto">
          <a:xfrm>
            <a:off x="1476375" y="4221163"/>
            <a:ext cx="71438" cy="1295400"/>
          </a:xfrm>
          <a:prstGeom prst="line">
            <a:avLst/>
          </a:prstGeom>
          <a:noFill/>
          <a:ln w="9525">
            <a:solidFill>
              <a:schemeClr val="tx1"/>
            </a:solidFill>
            <a:round/>
            <a:headEnd/>
            <a:tailEnd/>
          </a:ln>
          <a:effectLst/>
        </p:spPr>
        <p:txBody>
          <a:bodyPr/>
          <a:lstStyle/>
          <a:p>
            <a:endParaRPr lang="tr-TR"/>
          </a:p>
        </p:txBody>
      </p:sp>
      <p:sp>
        <p:nvSpPr>
          <p:cNvPr id="14342" name="Line 6"/>
          <p:cNvSpPr>
            <a:spLocks noChangeShapeType="1"/>
          </p:cNvSpPr>
          <p:nvPr/>
        </p:nvSpPr>
        <p:spPr bwMode="auto">
          <a:xfrm>
            <a:off x="971550" y="4221163"/>
            <a:ext cx="0" cy="1944687"/>
          </a:xfrm>
          <a:prstGeom prst="line">
            <a:avLst/>
          </a:prstGeom>
          <a:noFill/>
          <a:ln w="9525">
            <a:solidFill>
              <a:schemeClr val="tx1"/>
            </a:solidFill>
            <a:round/>
            <a:headEnd/>
            <a:tailEnd/>
          </a:ln>
          <a:effectLst/>
        </p:spPr>
        <p:txBody>
          <a:bodyPr/>
          <a:lstStyle/>
          <a:p>
            <a:endParaRPr lang="tr-TR"/>
          </a:p>
        </p:txBody>
      </p:sp>
      <p:sp>
        <p:nvSpPr>
          <p:cNvPr id="14343" name="Line 7"/>
          <p:cNvSpPr>
            <a:spLocks noChangeShapeType="1"/>
          </p:cNvSpPr>
          <p:nvPr/>
        </p:nvSpPr>
        <p:spPr bwMode="auto">
          <a:xfrm>
            <a:off x="2124075" y="4941888"/>
            <a:ext cx="1871663" cy="0"/>
          </a:xfrm>
          <a:prstGeom prst="line">
            <a:avLst/>
          </a:prstGeom>
          <a:noFill/>
          <a:ln w="9525">
            <a:solidFill>
              <a:schemeClr val="tx1"/>
            </a:solidFill>
            <a:round/>
            <a:headEnd/>
            <a:tailEnd type="triangle" w="med" len="med"/>
          </a:ln>
          <a:effectLst/>
        </p:spPr>
        <p:txBody>
          <a:bodyPr/>
          <a:lstStyle/>
          <a:p>
            <a:endParaRPr lang="tr-TR"/>
          </a:p>
        </p:txBody>
      </p:sp>
      <p:sp>
        <p:nvSpPr>
          <p:cNvPr id="14344" name="Line 8"/>
          <p:cNvSpPr>
            <a:spLocks noChangeShapeType="1"/>
          </p:cNvSpPr>
          <p:nvPr/>
        </p:nvSpPr>
        <p:spPr bwMode="auto">
          <a:xfrm>
            <a:off x="1547813" y="5516563"/>
            <a:ext cx="2519362" cy="0"/>
          </a:xfrm>
          <a:prstGeom prst="line">
            <a:avLst/>
          </a:prstGeom>
          <a:noFill/>
          <a:ln w="9525">
            <a:solidFill>
              <a:schemeClr val="tx1"/>
            </a:solidFill>
            <a:round/>
            <a:headEnd/>
            <a:tailEnd type="triangle" w="med" len="med"/>
          </a:ln>
          <a:effectLst/>
        </p:spPr>
        <p:txBody>
          <a:bodyPr/>
          <a:lstStyle/>
          <a:p>
            <a:endParaRPr lang="tr-TR"/>
          </a:p>
        </p:txBody>
      </p:sp>
      <p:sp>
        <p:nvSpPr>
          <p:cNvPr id="14345" name="Line 9"/>
          <p:cNvSpPr>
            <a:spLocks noChangeShapeType="1"/>
          </p:cNvSpPr>
          <p:nvPr/>
        </p:nvSpPr>
        <p:spPr bwMode="auto">
          <a:xfrm>
            <a:off x="971550" y="6165850"/>
            <a:ext cx="3024188" cy="0"/>
          </a:xfrm>
          <a:prstGeom prst="line">
            <a:avLst/>
          </a:prstGeom>
          <a:noFill/>
          <a:ln w="9525">
            <a:solidFill>
              <a:schemeClr val="tx1"/>
            </a:solidFill>
            <a:round/>
            <a:headEnd/>
            <a:tailEnd type="triangle" w="med" len="med"/>
          </a:ln>
          <a:effectLst/>
        </p:spPr>
        <p:txBody>
          <a:bodyPr/>
          <a:lstStyle/>
          <a:p>
            <a:endParaRPr lang="tr-TR"/>
          </a:p>
        </p:txBody>
      </p:sp>
      <p:sp>
        <p:nvSpPr>
          <p:cNvPr id="14346" name="Text Box 10"/>
          <p:cNvSpPr txBox="1">
            <a:spLocks noChangeArrowheads="1"/>
          </p:cNvSpPr>
          <p:nvPr/>
        </p:nvSpPr>
        <p:spPr bwMode="auto">
          <a:xfrm>
            <a:off x="4140200" y="4724400"/>
            <a:ext cx="360363" cy="457200"/>
          </a:xfrm>
          <a:prstGeom prst="rect">
            <a:avLst/>
          </a:prstGeom>
          <a:noFill/>
          <a:ln w="9525">
            <a:noFill/>
            <a:miter lim="800000"/>
            <a:headEnd/>
            <a:tailEnd/>
          </a:ln>
          <a:effectLst/>
        </p:spPr>
        <p:txBody>
          <a:bodyPr>
            <a:spAutoFit/>
          </a:bodyPr>
          <a:lstStyle/>
          <a:p>
            <a:pPr>
              <a:spcBef>
                <a:spcPct val="50000"/>
              </a:spcBef>
            </a:pPr>
            <a:r>
              <a:rPr lang="tr-TR" sz="2400"/>
              <a:t>5</a:t>
            </a:r>
          </a:p>
        </p:txBody>
      </p:sp>
      <p:sp>
        <p:nvSpPr>
          <p:cNvPr id="14347" name="Text Box 11"/>
          <p:cNvSpPr txBox="1">
            <a:spLocks noChangeArrowheads="1"/>
          </p:cNvSpPr>
          <p:nvPr/>
        </p:nvSpPr>
        <p:spPr bwMode="auto">
          <a:xfrm>
            <a:off x="4140200" y="5373688"/>
            <a:ext cx="360363" cy="457200"/>
          </a:xfrm>
          <a:prstGeom prst="rect">
            <a:avLst/>
          </a:prstGeom>
          <a:noFill/>
          <a:ln w="9525">
            <a:noFill/>
            <a:miter lim="800000"/>
            <a:headEnd/>
            <a:tailEnd/>
          </a:ln>
          <a:effectLst/>
        </p:spPr>
        <p:txBody>
          <a:bodyPr>
            <a:spAutoFit/>
          </a:bodyPr>
          <a:lstStyle/>
          <a:p>
            <a:pPr>
              <a:spcBef>
                <a:spcPct val="50000"/>
              </a:spcBef>
            </a:pPr>
            <a:r>
              <a:rPr lang="tr-TR" sz="2400"/>
              <a:t>3</a:t>
            </a:r>
          </a:p>
        </p:txBody>
      </p:sp>
      <p:sp>
        <p:nvSpPr>
          <p:cNvPr id="14348" name="Text Box 12"/>
          <p:cNvSpPr txBox="1">
            <a:spLocks noChangeArrowheads="1"/>
          </p:cNvSpPr>
          <p:nvPr/>
        </p:nvSpPr>
        <p:spPr bwMode="auto">
          <a:xfrm>
            <a:off x="4140200" y="6021388"/>
            <a:ext cx="360363" cy="457200"/>
          </a:xfrm>
          <a:prstGeom prst="rect">
            <a:avLst/>
          </a:prstGeom>
          <a:noFill/>
          <a:ln w="9525">
            <a:noFill/>
            <a:miter lim="800000"/>
            <a:headEnd/>
            <a:tailEnd/>
          </a:ln>
          <a:effectLst/>
        </p:spPr>
        <p:txBody>
          <a:bodyPr>
            <a:spAutoFit/>
          </a:bodyPr>
          <a:lstStyle/>
          <a:p>
            <a:pPr>
              <a:spcBef>
                <a:spcPct val="50000"/>
              </a:spcBef>
            </a:pPr>
            <a:r>
              <a:rPr lang="tr-TR" sz="2400"/>
              <a:t>9</a:t>
            </a:r>
          </a:p>
        </p:txBody>
      </p:sp>
      <p:sp>
        <p:nvSpPr>
          <p:cNvPr id="14349" name="Text Box 13"/>
          <p:cNvSpPr txBox="1">
            <a:spLocks noChangeArrowheads="1"/>
          </p:cNvSpPr>
          <p:nvPr/>
        </p:nvSpPr>
        <p:spPr bwMode="auto">
          <a:xfrm>
            <a:off x="5651500" y="3789363"/>
            <a:ext cx="3168650" cy="2225675"/>
          </a:xfrm>
          <a:prstGeom prst="rect">
            <a:avLst/>
          </a:prstGeom>
          <a:noFill/>
          <a:ln w="9525">
            <a:noFill/>
            <a:miter lim="800000"/>
            <a:headEnd/>
            <a:tailEnd/>
          </a:ln>
          <a:effectLst/>
        </p:spPr>
        <p:txBody>
          <a:bodyPr>
            <a:spAutoFit/>
          </a:bodyPr>
          <a:lstStyle/>
          <a:p>
            <a:pPr>
              <a:spcBef>
                <a:spcPct val="50000"/>
              </a:spcBef>
            </a:pPr>
            <a:r>
              <a:rPr lang="tr-TR" sz="2000"/>
              <a:t>SAYI DEĞERİ EN BÜYÜK RAKAM </a:t>
            </a:r>
            <a:r>
              <a:rPr lang="tr-TR" sz="2000" b="1">
                <a:solidFill>
                  <a:srgbClr val="FF3300"/>
                </a:solidFill>
              </a:rPr>
              <a:t>9</a:t>
            </a:r>
            <a:r>
              <a:rPr lang="tr-TR" sz="2000"/>
              <a:t>’DUR.</a:t>
            </a:r>
          </a:p>
          <a:p>
            <a:pPr>
              <a:spcBef>
                <a:spcPct val="50000"/>
              </a:spcBef>
            </a:pPr>
            <a:r>
              <a:rPr lang="tr-TR" sz="2000"/>
              <a:t>SAYI DEĞERİ EN KÜÇÜK RAKAM </a:t>
            </a:r>
            <a:r>
              <a:rPr lang="tr-TR" sz="2000" b="1">
                <a:solidFill>
                  <a:srgbClr val="FF3300"/>
                </a:solidFill>
              </a:rPr>
              <a:t>3</a:t>
            </a:r>
            <a:r>
              <a:rPr lang="tr-TR" sz="2000" b="1"/>
              <a:t>’</a:t>
            </a:r>
            <a:r>
              <a:rPr lang="tr-TR" sz="2000"/>
              <a:t>TÜR.</a:t>
            </a:r>
          </a:p>
          <a:p>
            <a:pPr>
              <a:spcBef>
                <a:spcPct val="50000"/>
              </a:spcBef>
            </a:pPr>
            <a:r>
              <a:rPr lang="tr-TR" sz="2000"/>
              <a:t>SAYI DEĞERLERİ TOPLAMI </a:t>
            </a:r>
            <a:r>
              <a:rPr lang="tr-TR" sz="2000" b="1">
                <a:solidFill>
                  <a:srgbClr val="FF3300"/>
                </a:solidFill>
              </a:rPr>
              <a:t>17</a:t>
            </a:r>
            <a:r>
              <a:rPr lang="tr-TR" sz="2000" b="1"/>
              <a:t>’</a:t>
            </a:r>
            <a:r>
              <a:rPr lang="tr-TR" sz="2000"/>
              <a:t>DİR.</a:t>
            </a:r>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grpId="0" nodeType="clickEffect">
                                  <p:stCondLst>
                                    <p:cond delay="0"/>
                                  </p:stCondLst>
                                  <p:iterate type="lt">
                                    <p:tmPct val="10000"/>
                                  </p:iterate>
                                  <p:childTnLst>
                                    <p:animClr clrSpc="rgb" dir="cw">
                                      <p:cBhvr override="childStyle">
                                        <p:cTn id="6" dur="500" fill="hold"/>
                                        <p:tgtEl>
                                          <p:spTgt spid="14338"/>
                                        </p:tgtEl>
                                        <p:attrNameLst>
                                          <p:attrName>style.color</p:attrName>
                                        </p:attrNameLst>
                                      </p:cBhvr>
                                      <p:to>
                                        <a:schemeClr val="accent2"/>
                                      </p:to>
                                    </p:animClr>
                                    <p:animClr clrSpc="rgb" dir="cw">
                                      <p:cBhvr>
                                        <p:cTn id="7" dur="500" fill="hold"/>
                                        <p:tgtEl>
                                          <p:spTgt spid="14338"/>
                                        </p:tgtEl>
                                        <p:attrNameLst>
                                          <p:attrName>fillcolor</p:attrName>
                                        </p:attrNameLst>
                                      </p:cBhvr>
                                      <p:to>
                                        <a:schemeClr val="accent2"/>
                                      </p:to>
                                    </p:animClr>
                                    <p:set>
                                      <p:cBhvr>
                                        <p:cTn id="8" dur="500" fill="hold"/>
                                        <p:tgtEl>
                                          <p:spTgt spid="14338"/>
                                        </p:tgtEl>
                                        <p:attrNameLst>
                                          <p:attrName>fill.type</p:attrName>
                                        </p:attrNameLst>
                                      </p:cBhvr>
                                      <p:to>
                                        <p:strVal val="solid"/>
                                      </p:to>
                                    </p:set>
                                    <p:anim to="1.5" calcmode="lin" valueType="num">
                                      <p:cBhvr override="childStyle">
                                        <p:cTn id="9" dur="500" fill="hold"/>
                                        <p:tgtEl>
                                          <p:spTgt spid="14338"/>
                                        </p:tgtEl>
                                        <p:attrNameLst>
                                          <p:attrName>style.fontSize</p:attrName>
                                        </p:attrNameLst>
                                      </p:cBhvr>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4339">
                                            <p:txEl>
                                              <p:pRg st="0" end="0"/>
                                            </p:txEl>
                                          </p:spTgt>
                                        </p:tgtEl>
                                        <p:attrNameLst>
                                          <p:attrName>style.visibility</p:attrName>
                                        </p:attrNameLst>
                                      </p:cBhvr>
                                      <p:to>
                                        <p:strVal val="visible"/>
                                      </p:to>
                                    </p:set>
                                    <p:anim calcmode="discrete" valueType="clr">
                                      <p:cBhvr override="childStyle">
                                        <p:cTn id="14" dur="80"/>
                                        <p:tgtEl>
                                          <p:spTgt spid="1433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4339">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4339">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56" presetClass="entr" presetSubtype="0" fill="hold" nodeType="clickEffect">
                                  <p:stCondLst>
                                    <p:cond delay="0"/>
                                  </p:stCondLst>
                                  <p:iterate type="lt">
                                    <p:tmPct val="10000"/>
                                  </p:iterate>
                                  <p:childTnLst>
                                    <p:set>
                                      <p:cBhvr>
                                        <p:cTn id="20" dur="1" fill="hold">
                                          <p:stCondLst>
                                            <p:cond delay="0"/>
                                          </p:stCondLst>
                                        </p:cTn>
                                        <p:tgtEl>
                                          <p:spTgt spid="14339">
                                            <p:txEl>
                                              <p:pRg st="1" end="1"/>
                                            </p:txEl>
                                          </p:spTgt>
                                        </p:tgtEl>
                                        <p:attrNameLst>
                                          <p:attrName>style.visibility</p:attrName>
                                        </p:attrNameLst>
                                      </p:cBhvr>
                                      <p:to>
                                        <p:strVal val="visible"/>
                                      </p:to>
                                    </p:set>
                                    <p:anim by="(-#ppt_w*2)" calcmode="lin" valueType="num">
                                      <p:cBhvr rctx="PPT">
                                        <p:cTn id="21" dur="500" autoRev="1" fill="hold">
                                          <p:stCondLst>
                                            <p:cond delay="0"/>
                                          </p:stCondLst>
                                        </p:cTn>
                                        <p:tgtEl>
                                          <p:spTgt spid="14339">
                                            <p:txEl>
                                              <p:pRg st="1" end="1"/>
                                            </p:txEl>
                                          </p:spTgt>
                                        </p:tgtEl>
                                        <p:attrNameLst>
                                          <p:attrName>ppt_w</p:attrName>
                                        </p:attrNameLst>
                                      </p:cBhvr>
                                    </p:anim>
                                    <p:anim by="(#ppt_w*0.50)" calcmode="lin" valueType="num">
                                      <p:cBhvr>
                                        <p:cTn id="22" dur="500" decel="50000" autoRev="1" fill="hold">
                                          <p:stCondLst>
                                            <p:cond delay="0"/>
                                          </p:stCondLst>
                                        </p:cTn>
                                        <p:tgtEl>
                                          <p:spTgt spid="14339">
                                            <p:txEl>
                                              <p:pRg st="1" end="1"/>
                                            </p:txEl>
                                          </p:spTgt>
                                        </p:tgtEl>
                                        <p:attrNameLst>
                                          <p:attrName>ppt_x</p:attrName>
                                        </p:attrNameLst>
                                      </p:cBhvr>
                                    </p:anim>
                                    <p:anim from="(-#ppt_h/2)" to="(#ppt_y)" calcmode="lin" valueType="num">
                                      <p:cBhvr>
                                        <p:cTn id="23" dur="1000" fill="hold">
                                          <p:stCondLst>
                                            <p:cond delay="0"/>
                                          </p:stCondLst>
                                        </p:cTn>
                                        <p:tgtEl>
                                          <p:spTgt spid="14339">
                                            <p:txEl>
                                              <p:pRg st="1" end="1"/>
                                            </p:txEl>
                                          </p:spTgt>
                                        </p:tgtEl>
                                        <p:attrNameLst>
                                          <p:attrName>ppt_y</p:attrName>
                                        </p:attrNameLst>
                                      </p:cBhvr>
                                    </p:anim>
                                    <p:animRot by="21600000">
                                      <p:cBhvr>
                                        <p:cTn id="24" dur="1000" fill="hold">
                                          <p:stCondLst>
                                            <p:cond delay="0"/>
                                          </p:stCondLst>
                                        </p:cTn>
                                        <p:tgtEl>
                                          <p:spTgt spid="14339">
                                            <p:txEl>
                                              <p:pRg st="1" end="1"/>
                                            </p:txEl>
                                          </p:spTgt>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nodeType="clickEffect">
                                  <p:stCondLst>
                                    <p:cond delay="0"/>
                                  </p:stCondLst>
                                  <p:childTnLst>
                                    <p:set>
                                      <p:cBhvr>
                                        <p:cTn id="28" dur="1" fill="hold">
                                          <p:stCondLst>
                                            <p:cond delay="0"/>
                                          </p:stCondLst>
                                        </p:cTn>
                                        <p:tgtEl>
                                          <p:spTgt spid="14339">
                                            <p:txEl>
                                              <p:pRg st="2" end="2"/>
                                            </p:txEl>
                                          </p:spTgt>
                                        </p:tgtEl>
                                        <p:attrNameLst>
                                          <p:attrName>style.visibility</p:attrName>
                                        </p:attrNameLst>
                                      </p:cBhvr>
                                      <p:to>
                                        <p:strVal val="visible"/>
                                      </p:to>
                                    </p:set>
                                    <p:animEffect transition="in" filter="wipe(down)">
                                      <p:cBhvr>
                                        <p:cTn id="29" dur="1450">
                                          <p:stCondLst>
                                            <p:cond delay="0"/>
                                          </p:stCondLst>
                                        </p:cTn>
                                        <p:tgtEl>
                                          <p:spTgt spid="14339">
                                            <p:txEl>
                                              <p:pRg st="2" end="2"/>
                                            </p:txEl>
                                          </p:spTgt>
                                        </p:tgtEl>
                                      </p:cBhvr>
                                    </p:animEffect>
                                    <p:anim calcmode="lin" valueType="num">
                                      <p:cBhvr>
                                        <p:cTn id="30" dur="4555" tmFilter="0,0; 0.14,0.36; 0.43,0.73; 0.71,0.91; 1.0,1.0">
                                          <p:stCondLst>
                                            <p:cond delay="0"/>
                                          </p:stCondLst>
                                        </p:cTn>
                                        <p:tgtEl>
                                          <p:spTgt spid="14339">
                                            <p:txEl>
                                              <p:pRg st="2" end="2"/>
                                            </p:txEl>
                                          </p:spTgt>
                                        </p:tgtEl>
                                        <p:attrNameLst>
                                          <p:attrName>ppt_x</p:attrName>
                                        </p:attrNameLst>
                                      </p:cBhvr>
                                      <p:tavLst>
                                        <p:tav tm="0">
                                          <p:val>
                                            <p:strVal val="#ppt_x-0.25"/>
                                          </p:val>
                                        </p:tav>
                                        <p:tav tm="100000">
                                          <p:val>
                                            <p:strVal val="#ppt_x"/>
                                          </p:val>
                                        </p:tav>
                                      </p:tavLst>
                                    </p:anim>
                                    <p:anim calcmode="lin" valueType="num">
                                      <p:cBhvr>
                                        <p:cTn id="31" dur="1660" tmFilter="0.0,0.0; 0.25,0.07; 0.50,0.2; 0.75,0.467; 1.0,1.0">
                                          <p:stCondLst>
                                            <p:cond delay="0"/>
                                          </p:stCondLst>
                                        </p:cTn>
                                        <p:tgtEl>
                                          <p:spTgt spid="14339">
                                            <p:txEl>
                                              <p:pRg st="2" end="2"/>
                                            </p:txEl>
                                          </p:spTgt>
                                        </p:tgtEl>
                                        <p:attrNameLst>
                                          <p:attrName>ppt_y</p:attrName>
                                        </p:attrNameLst>
                                      </p:cBhvr>
                                      <p:tavLst>
                                        <p:tav tm="0" fmla="#ppt_y-sin(pi*$)/3">
                                          <p:val>
                                            <p:fltVal val="0.5"/>
                                          </p:val>
                                        </p:tav>
                                        <p:tav tm="100000">
                                          <p:val>
                                            <p:fltVal val="1"/>
                                          </p:val>
                                        </p:tav>
                                      </p:tavLst>
                                    </p:anim>
                                    <p:anim calcmode="lin" valueType="num">
                                      <p:cBhvr>
                                        <p:cTn id="32" dur="1660" tmFilter="0, 0; 0.125,0.2665; 0.25,0.4; 0.375,0.465; 0.5,0.5;  0.625,0.535; 0.75,0.6; 0.875,0.7335; 1,1">
                                          <p:stCondLst>
                                            <p:cond delay="1660"/>
                                          </p:stCondLst>
                                        </p:cTn>
                                        <p:tgtEl>
                                          <p:spTgt spid="14339">
                                            <p:txEl>
                                              <p:pRg st="2" end="2"/>
                                            </p:txEl>
                                          </p:spTgt>
                                        </p:tgtEl>
                                        <p:attrNameLst>
                                          <p:attrName>ppt_y</p:attrName>
                                        </p:attrNameLst>
                                      </p:cBhvr>
                                      <p:tavLst>
                                        <p:tav tm="0" fmla="#ppt_y-sin(pi*$)/9">
                                          <p:val>
                                            <p:fltVal val="0"/>
                                          </p:val>
                                        </p:tav>
                                        <p:tav tm="100000">
                                          <p:val>
                                            <p:fltVal val="1"/>
                                          </p:val>
                                        </p:tav>
                                      </p:tavLst>
                                    </p:anim>
                                    <p:anim calcmode="lin" valueType="num">
                                      <p:cBhvr>
                                        <p:cTn id="33" dur="830" tmFilter="0, 0; 0.125,0.2665; 0.25,0.4; 0.375,0.465; 0.5,0.5;  0.625,0.535; 0.75,0.6; 0.875,0.7335; 1,1">
                                          <p:stCondLst>
                                            <p:cond delay="3310"/>
                                          </p:stCondLst>
                                        </p:cTn>
                                        <p:tgtEl>
                                          <p:spTgt spid="14339">
                                            <p:txEl>
                                              <p:pRg st="2" end="2"/>
                                            </p:txEl>
                                          </p:spTgt>
                                        </p:tgtEl>
                                        <p:attrNameLst>
                                          <p:attrName>ppt_y</p:attrName>
                                        </p:attrNameLst>
                                      </p:cBhvr>
                                      <p:tavLst>
                                        <p:tav tm="0" fmla="#ppt_y-sin(pi*$)/27">
                                          <p:val>
                                            <p:fltVal val="0"/>
                                          </p:val>
                                        </p:tav>
                                        <p:tav tm="100000">
                                          <p:val>
                                            <p:fltVal val="1"/>
                                          </p:val>
                                        </p:tav>
                                      </p:tavLst>
                                    </p:anim>
                                    <p:anim calcmode="lin" valueType="num">
                                      <p:cBhvr>
                                        <p:cTn id="34" dur="410" tmFilter="0, 0; 0.125,0.2665; 0.25,0.4; 0.375,0.465; 0.5,0.5;  0.625,0.535; 0.75,0.6; 0.875,0.7335; 1,1">
                                          <p:stCondLst>
                                            <p:cond delay="4140"/>
                                          </p:stCondLst>
                                        </p:cTn>
                                        <p:tgtEl>
                                          <p:spTgt spid="14339">
                                            <p:txEl>
                                              <p:pRg st="2" end="2"/>
                                            </p:txEl>
                                          </p:spTgt>
                                        </p:tgtEl>
                                        <p:attrNameLst>
                                          <p:attrName>ppt_y</p:attrName>
                                        </p:attrNameLst>
                                      </p:cBhvr>
                                      <p:tavLst>
                                        <p:tav tm="0" fmla="#ppt_y-sin(pi*$)/81">
                                          <p:val>
                                            <p:fltVal val="0"/>
                                          </p:val>
                                        </p:tav>
                                        <p:tav tm="100000">
                                          <p:val>
                                            <p:fltVal val="1"/>
                                          </p:val>
                                        </p:tav>
                                      </p:tavLst>
                                    </p:anim>
                                    <p:animScale>
                                      <p:cBhvr>
                                        <p:cTn id="35" dur="65">
                                          <p:stCondLst>
                                            <p:cond delay="1625"/>
                                          </p:stCondLst>
                                        </p:cTn>
                                        <p:tgtEl>
                                          <p:spTgt spid="14339">
                                            <p:txEl>
                                              <p:pRg st="2" end="2"/>
                                            </p:txEl>
                                          </p:spTgt>
                                        </p:tgtEl>
                                      </p:cBhvr>
                                      <p:to x="100000" y="60000"/>
                                    </p:animScale>
                                    <p:animScale>
                                      <p:cBhvr>
                                        <p:cTn id="36" dur="415" decel="50000">
                                          <p:stCondLst>
                                            <p:cond delay="1690"/>
                                          </p:stCondLst>
                                        </p:cTn>
                                        <p:tgtEl>
                                          <p:spTgt spid="14339">
                                            <p:txEl>
                                              <p:pRg st="2" end="2"/>
                                            </p:txEl>
                                          </p:spTgt>
                                        </p:tgtEl>
                                      </p:cBhvr>
                                      <p:to x="100000" y="100000"/>
                                    </p:animScale>
                                    <p:animScale>
                                      <p:cBhvr>
                                        <p:cTn id="37" dur="65">
                                          <p:stCondLst>
                                            <p:cond delay="3280"/>
                                          </p:stCondLst>
                                        </p:cTn>
                                        <p:tgtEl>
                                          <p:spTgt spid="14339">
                                            <p:txEl>
                                              <p:pRg st="2" end="2"/>
                                            </p:txEl>
                                          </p:spTgt>
                                        </p:tgtEl>
                                      </p:cBhvr>
                                      <p:to x="100000" y="80000"/>
                                    </p:animScale>
                                    <p:animScale>
                                      <p:cBhvr>
                                        <p:cTn id="38" dur="415" decel="50000">
                                          <p:stCondLst>
                                            <p:cond delay="3345"/>
                                          </p:stCondLst>
                                        </p:cTn>
                                        <p:tgtEl>
                                          <p:spTgt spid="14339">
                                            <p:txEl>
                                              <p:pRg st="2" end="2"/>
                                            </p:txEl>
                                          </p:spTgt>
                                        </p:tgtEl>
                                      </p:cBhvr>
                                      <p:to x="100000" y="100000"/>
                                    </p:animScale>
                                    <p:animScale>
                                      <p:cBhvr>
                                        <p:cTn id="39" dur="65">
                                          <p:stCondLst>
                                            <p:cond delay="4105"/>
                                          </p:stCondLst>
                                        </p:cTn>
                                        <p:tgtEl>
                                          <p:spTgt spid="14339">
                                            <p:txEl>
                                              <p:pRg st="2" end="2"/>
                                            </p:txEl>
                                          </p:spTgt>
                                        </p:tgtEl>
                                      </p:cBhvr>
                                      <p:to x="100000" y="90000"/>
                                    </p:animScale>
                                    <p:animScale>
                                      <p:cBhvr>
                                        <p:cTn id="40" dur="415" decel="50000">
                                          <p:stCondLst>
                                            <p:cond delay="4170"/>
                                          </p:stCondLst>
                                        </p:cTn>
                                        <p:tgtEl>
                                          <p:spTgt spid="14339">
                                            <p:txEl>
                                              <p:pRg st="2" end="2"/>
                                            </p:txEl>
                                          </p:spTgt>
                                        </p:tgtEl>
                                      </p:cBhvr>
                                      <p:to x="100000" y="100000"/>
                                    </p:animScale>
                                    <p:animScale>
                                      <p:cBhvr>
                                        <p:cTn id="41" dur="65">
                                          <p:stCondLst>
                                            <p:cond delay="4520"/>
                                          </p:stCondLst>
                                        </p:cTn>
                                        <p:tgtEl>
                                          <p:spTgt spid="14339">
                                            <p:txEl>
                                              <p:pRg st="2" end="2"/>
                                            </p:txEl>
                                          </p:spTgt>
                                        </p:tgtEl>
                                      </p:cBhvr>
                                      <p:to x="100000" y="95000"/>
                                    </p:animScale>
                                    <p:animScale>
                                      <p:cBhvr>
                                        <p:cTn id="42" dur="415" decel="50000">
                                          <p:stCondLst>
                                            <p:cond delay="4585"/>
                                          </p:stCondLst>
                                        </p:cTn>
                                        <p:tgtEl>
                                          <p:spTgt spid="14339">
                                            <p:txEl>
                                              <p:pRg st="2" end="2"/>
                                            </p:txEl>
                                          </p:spTgt>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14340"/>
                                        </p:tgtEl>
                                        <p:attrNameLst>
                                          <p:attrName>style.visibility</p:attrName>
                                        </p:attrNameLst>
                                      </p:cBhvr>
                                      <p:to>
                                        <p:strVal val="visible"/>
                                      </p:to>
                                    </p:set>
                                    <p:anim from="(-#ppt_w/2)" to="(#ppt_x)" calcmode="lin" valueType="num">
                                      <p:cBhvr>
                                        <p:cTn id="47" dur="600" fill="hold">
                                          <p:stCondLst>
                                            <p:cond delay="0"/>
                                          </p:stCondLst>
                                        </p:cTn>
                                        <p:tgtEl>
                                          <p:spTgt spid="14340"/>
                                        </p:tgtEl>
                                        <p:attrNameLst>
                                          <p:attrName>ppt_x</p:attrName>
                                        </p:attrNameLst>
                                      </p:cBhvr>
                                    </p:anim>
                                    <p:anim from="0" to="-1.0" calcmode="lin" valueType="num">
                                      <p:cBhvr>
                                        <p:cTn id="48" dur="200" decel="50000" autoRev="1" fill="hold">
                                          <p:stCondLst>
                                            <p:cond delay="600"/>
                                          </p:stCondLst>
                                        </p:cTn>
                                        <p:tgtEl>
                                          <p:spTgt spid="14340"/>
                                        </p:tgtEl>
                                        <p:attrNameLst>
                                          <p:attrName>xshear</p:attrName>
                                        </p:attrNameLst>
                                      </p:cBhvr>
                                    </p:anim>
                                    <p:animScale>
                                      <p:cBhvr>
                                        <p:cTn id="49" dur="200" decel="100000" autoRev="1" fill="hold">
                                          <p:stCondLst>
                                            <p:cond delay="600"/>
                                          </p:stCondLst>
                                        </p:cTn>
                                        <p:tgtEl>
                                          <p:spTgt spid="14340"/>
                                        </p:tgtEl>
                                      </p:cBhvr>
                                      <p:from x="100000" y="100000"/>
                                      <p:to x="80000" y="100000"/>
                                    </p:animScale>
                                    <p:anim by="(#ppt_h/3+#ppt_w*0.1)" calcmode="lin" valueType="num">
                                      <p:cBhvr additive="sum">
                                        <p:cTn id="50" dur="200" decel="100000" autoRev="1" fill="hold">
                                          <p:stCondLst>
                                            <p:cond delay="600"/>
                                          </p:stCondLst>
                                        </p:cTn>
                                        <p:tgtEl>
                                          <p:spTgt spid="14340"/>
                                        </p:tgtEl>
                                        <p:attrNameLst>
                                          <p:attrName>ppt_x</p:attrName>
                                        </p:attrNameLst>
                                      </p:cBhvr>
                                    </p:anim>
                                  </p:childTnLst>
                                </p:cTn>
                              </p:par>
                            </p:childTnLst>
                          </p:cTn>
                        </p:par>
                      </p:childTnLst>
                    </p:cTn>
                  </p:par>
                  <p:par>
                    <p:cTn id="51" fill="hold">
                      <p:stCondLst>
                        <p:cond delay="indefinite"/>
                      </p:stCondLst>
                      <p:childTnLst>
                        <p:par>
                          <p:cTn id="52" fill="hold">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14343"/>
                                        </p:tgtEl>
                                        <p:attrNameLst>
                                          <p:attrName>style.visibility</p:attrName>
                                        </p:attrNameLst>
                                      </p:cBhvr>
                                      <p:to>
                                        <p:strVal val="visible"/>
                                      </p:to>
                                    </p:set>
                                    <p:anim from="(-#ppt_w/2)" to="(#ppt_x)" calcmode="lin" valueType="num">
                                      <p:cBhvr>
                                        <p:cTn id="55" dur="600" fill="hold">
                                          <p:stCondLst>
                                            <p:cond delay="0"/>
                                          </p:stCondLst>
                                        </p:cTn>
                                        <p:tgtEl>
                                          <p:spTgt spid="14343"/>
                                        </p:tgtEl>
                                        <p:attrNameLst>
                                          <p:attrName>ppt_x</p:attrName>
                                        </p:attrNameLst>
                                      </p:cBhvr>
                                    </p:anim>
                                    <p:anim from="0" to="-1.0" calcmode="lin" valueType="num">
                                      <p:cBhvr>
                                        <p:cTn id="56" dur="200" decel="50000" autoRev="1" fill="hold">
                                          <p:stCondLst>
                                            <p:cond delay="600"/>
                                          </p:stCondLst>
                                        </p:cTn>
                                        <p:tgtEl>
                                          <p:spTgt spid="14343"/>
                                        </p:tgtEl>
                                        <p:attrNameLst>
                                          <p:attrName>xshear</p:attrName>
                                        </p:attrNameLst>
                                      </p:cBhvr>
                                    </p:anim>
                                    <p:animScale>
                                      <p:cBhvr>
                                        <p:cTn id="57" dur="200" decel="100000" autoRev="1" fill="hold">
                                          <p:stCondLst>
                                            <p:cond delay="600"/>
                                          </p:stCondLst>
                                        </p:cTn>
                                        <p:tgtEl>
                                          <p:spTgt spid="14343"/>
                                        </p:tgtEl>
                                      </p:cBhvr>
                                      <p:from x="100000" y="100000"/>
                                      <p:to x="80000" y="100000"/>
                                    </p:animScale>
                                    <p:anim by="(#ppt_h/3+#ppt_w*0.1)" calcmode="lin" valueType="num">
                                      <p:cBhvr additive="sum">
                                        <p:cTn id="58" dur="200" decel="100000" autoRev="1" fill="hold">
                                          <p:stCondLst>
                                            <p:cond delay="600"/>
                                          </p:stCondLst>
                                        </p:cTn>
                                        <p:tgtEl>
                                          <p:spTgt spid="14343"/>
                                        </p:tgtEl>
                                        <p:attrNameLst>
                                          <p:attrName>ppt_x</p:attrName>
                                        </p:attrNameLst>
                                      </p:cBhvr>
                                    </p:anim>
                                  </p:childTnLst>
                                </p:cTn>
                              </p:par>
                            </p:childTnLst>
                          </p:cTn>
                        </p:par>
                      </p:childTnLst>
                    </p:cTn>
                  </p:par>
                  <p:par>
                    <p:cTn id="59" fill="hold">
                      <p:stCondLst>
                        <p:cond delay="indefinite"/>
                      </p:stCondLst>
                      <p:childTnLst>
                        <p:par>
                          <p:cTn id="60" fill="hold">
                            <p:stCondLst>
                              <p:cond delay="0"/>
                            </p:stCondLst>
                            <p:childTnLst>
                              <p:par>
                                <p:cTn id="61" presetID="19" presetClass="entr" presetSubtype="10" fill="hold" grpId="0" nodeType="clickEffect">
                                  <p:stCondLst>
                                    <p:cond delay="0"/>
                                  </p:stCondLst>
                                  <p:childTnLst>
                                    <p:set>
                                      <p:cBhvr>
                                        <p:cTn id="62" dur="1" fill="hold">
                                          <p:stCondLst>
                                            <p:cond delay="0"/>
                                          </p:stCondLst>
                                        </p:cTn>
                                        <p:tgtEl>
                                          <p:spTgt spid="14346"/>
                                        </p:tgtEl>
                                        <p:attrNameLst>
                                          <p:attrName>style.visibility</p:attrName>
                                        </p:attrNameLst>
                                      </p:cBhvr>
                                      <p:to>
                                        <p:strVal val="visible"/>
                                      </p:to>
                                    </p:set>
                                    <p:anim calcmode="lin" valueType="num">
                                      <p:cBhvr>
                                        <p:cTn id="63" dur="5000" fill="hold"/>
                                        <p:tgtEl>
                                          <p:spTgt spid="14346"/>
                                        </p:tgtEl>
                                        <p:attrNameLst>
                                          <p:attrName>ppt_w</p:attrName>
                                        </p:attrNameLst>
                                      </p:cBhvr>
                                      <p:tavLst>
                                        <p:tav tm="0" fmla="#ppt_w*sin(2.5*pi*$)">
                                          <p:val>
                                            <p:fltVal val="0"/>
                                          </p:val>
                                        </p:tav>
                                        <p:tav tm="100000">
                                          <p:val>
                                            <p:fltVal val="1"/>
                                          </p:val>
                                        </p:tav>
                                      </p:tavLst>
                                    </p:anim>
                                    <p:anim calcmode="lin" valueType="num">
                                      <p:cBhvr>
                                        <p:cTn id="64" dur="5000" fill="hold"/>
                                        <p:tgtEl>
                                          <p:spTgt spid="14346"/>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34" presetClass="entr" presetSubtype="0" fill="hold" grpId="0" nodeType="clickEffect">
                                  <p:stCondLst>
                                    <p:cond delay="0"/>
                                  </p:stCondLst>
                                  <p:childTnLst>
                                    <p:set>
                                      <p:cBhvr>
                                        <p:cTn id="68" dur="1" fill="hold">
                                          <p:stCondLst>
                                            <p:cond delay="0"/>
                                          </p:stCondLst>
                                        </p:cTn>
                                        <p:tgtEl>
                                          <p:spTgt spid="14341"/>
                                        </p:tgtEl>
                                        <p:attrNameLst>
                                          <p:attrName>style.visibility</p:attrName>
                                        </p:attrNameLst>
                                      </p:cBhvr>
                                      <p:to>
                                        <p:strVal val="visible"/>
                                      </p:to>
                                    </p:set>
                                    <p:anim from="(-#ppt_w/2)" to="(#ppt_x)" calcmode="lin" valueType="num">
                                      <p:cBhvr>
                                        <p:cTn id="69" dur="600" fill="hold">
                                          <p:stCondLst>
                                            <p:cond delay="0"/>
                                          </p:stCondLst>
                                        </p:cTn>
                                        <p:tgtEl>
                                          <p:spTgt spid="14341"/>
                                        </p:tgtEl>
                                        <p:attrNameLst>
                                          <p:attrName>ppt_x</p:attrName>
                                        </p:attrNameLst>
                                      </p:cBhvr>
                                    </p:anim>
                                    <p:anim from="0" to="-1.0" calcmode="lin" valueType="num">
                                      <p:cBhvr>
                                        <p:cTn id="70" dur="200" decel="50000" autoRev="1" fill="hold">
                                          <p:stCondLst>
                                            <p:cond delay="600"/>
                                          </p:stCondLst>
                                        </p:cTn>
                                        <p:tgtEl>
                                          <p:spTgt spid="14341"/>
                                        </p:tgtEl>
                                        <p:attrNameLst>
                                          <p:attrName>xshear</p:attrName>
                                        </p:attrNameLst>
                                      </p:cBhvr>
                                    </p:anim>
                                    <p:animScale>
                                      <p:cBhvr>
                                        <p:cTn id="71" dur="200" decel="100000" autoRev="1" fill="hold">
                                          <p:stCondLst>
                                            <p:cond delay="600"/>
                                          </p:stCondLst>
                                        </p:cTn>
                                        <p:tgtEl>
                                          <p:spTgt spid="14341"/>
                                        </p:tgtEl>
                                      </p:cBhvr>
                                      <p:from x="100000" y="100000"/>
                                      <p:to x="80000" y="100000"/>
                                    </p:animScale>
                                    <p:anim by="(#ppt_h/3+#ppt_w*0.1)" calcmode="lin" valueType="num">
                                      <p:cBhvr additive="sum">
                                        <p:cTn id="72" dur="200" decel="100000" autoRev="1" fill="hold">
                                          <p:stCondLst>
                                            <p:cond delay="600"/>
                                          </p:stCondLst>
                                        </p:cTn>
                                        <p:tgtEl>
                                          <p:spTgt spid="14341"/>
                                        </p:tgtEl>
                                        <p:attrNameLst>
                                          <p:attrName>ppt_x</p:attrName>
                                        </p:attrNameLst>
                                      </p:cBhvr>
                                    </p:anim>
                                  </p:childTnLst>
                                </p:cTn>
                              </p:par>
                            </p:childTnLst>
                          </p:cTn>
                        </p:par>
                      </p:childTnLst>
                    </p:cTn>
                  </p:par>
                  <p:par>
                    <p:cTn id="73" fill="hold">
                      <p:stCondLst>
                        <p:cond delay="indefinite"/>
                      </p:stCondLst>
                      <p:childTnLst>
                        <p:par>
                          <p:cTn id="74" fill="hold">
                            <p:stCondLst>
                              <p:cond delay="0"/>
                            </p:stCondLst>
                            <p:childTnLst>
                              <p:par>
                                <p:cTn id="75" presetID="34" presetClass="entr" presetSubtype="0" fill="hold" grpId="0" nodeType="clickEffect">
                                  <p:stCondLst>
                                    <p:cond delay="0"/>
                                  </p:stCondLst>
                                  <p:childTnLst>
                                    <p:set>
                                      <p:cBhvr>
                                        <p:cTn id="76" dur="1" fill="hold">
                                          <p:stCondLst>
                                            <p:cond delay="0"/>
                                          </p:stCondLst>
                                        </p:cTn>
                                        <p:tgtEl>
                                          <p:spTgt spid="14344"/>
                                        </p:tgtEl>
                                        <p:attrNameLst>
                                          <p:attrName>style.visibility</p:attrName>
                                        </p:attrNameLst>
                                      </p:cBhvr>
                                      <p:to>
                                        <p:strVal val="visible"/>
                                      </p:to>
                                    </p:set>
                                    <p:anim from="(-#ppt_w/2)" to="(#ppt_x)" calcmode="lin" valueType="num">
                                      <p:cBhvr>
                                        <p:cTn id="77" dur="600" fill="hold">
                                          <p:stCondLst>
                                            <p:cond delay="0"/>
                                          </p:stCondLst>
                                        </p:cTn>
                                        <p:tgtEl>
                                          <p:spTgt spid="14344"/>
                                        </p:tgtEl>
                                        <p:attrNameLst>
                                          <p:attrName>ppt_x</p:attrName>
                                        </p:attrNameLst>
                                      </p:cBhvr>
                                    </p:anim>
                                    <p:anim from="0" to="-1.0" calcmode="lin" valueType="num">
                                      <p:cBhvr>
                                        <p:cTn id="78" dur="200" decel="50000" autoRev="1" fill="hold">
                                          <p:stCondLst>
                                            <p:cond delay="600"/>
                                          </p:stCondLst>
                                        </p:cTn>
                                        <p:tgtEl>
                                          <p:spTgt spid="14344"/>
                                        </p:tgtEl>
                                        <p:attrNameLst>
                                          <p:attrName>xshear</p:attrName>
                                        </p:attrNameLst>
                                      </p:cBhvr>
                                    </p:anim>
                                    <p:animScale>
                                      <p:cBhvr>
                                        <p:cTn id="79" dur="200" decel="100000" autoRev="1" fill="hold">
                                          <p:stCondLst>
                                            <p:cond delay="600"/>
                                          </p:stCondLst>
                                        </p:cTn>
                                        <p:tgtEl>
                                          <p:spTgt spid="14344"/>
                                        </p:tgtEl>
                                      </p:cBhvr>
                                      <p:from x="100000" y="100000"/>
                                      <p:to x="80000" y="100000"/>
                                    </p:animScale>
                                    <p:anim by="(#ppt_h/3+#ppt_w*0.1)" calcmode="lin" valueType="num">
                                      <p:cBhvr additive="sum">
                                        <p:cTn id="80" dur="200" decel="100000" autoRev="1" fill="hold">
                                          <p:stCondLst>
                                            <p:cond delay="600"/>
                                          </p:stCondLst>
                                        </p:cTn>
                                        <p:tgtEl>
                                          <p:spTgt spid="14344"/>
                                        </p:tgtEl>
                                        <p:attrNameLst>
                                          <p:attrName>ppt_x</p:attrName>
                                        </p:attrNameLst>
                                      </p:cBhvr>
                                    </p:anim>
                                  </p:childTnLst>
                                </p:cTn>
                              </p:par>
                            </p:childTnLst>
                          </p:cTn>
                        </p:par>
                      </p:childTnLst>
                    </p:cTn>
                  </p:par>
                  <p:par>
                    <p:cTn id="81" fill="hold">
                      <p:stCondLst>
                        <p:cond delay="indefinite"/>
                      </p:stCondLst>
                      <p:childTnLst>
                        <p:par>
                          <p:cTn id="82" fill="hold">
                            <p:stCondLst>
                              <p:cond delay="0"/>
                            </p:stCondLst>
                            <p:childTnLst>
                              <p:par>
                                <p:cTn id="83" presetID="39" presetClass="entr" presetSubtype="0" accel="100000" fill="hold" grpId="0" nodeType="clickEffect">
                                  <p:stCondLst>
                                    <p:cond delay="0"/>
                                  </p:stCondLst>
                                  <p:childTnLst>
                                    <p:set>
                                      <p:cBhvr>
                                        <p:cTn id="84" dur="1" fill="hold">
                                          <p:stCondLst>
                                            <p:cond delay="0"/>
                                          </p:stCondLst>
                                        </p:cTn>
                                        <p:tgtEl>
                                          <p:spTgt spid="14347"/>
                                        </p:tgtEl>
                                        <p:attrNameLst>
                                          <p:attrName>style.visibility</p:attrName>
                                        </p:attrNameLst>
                                      </p:cBhvr>
                                      <p:to>
                                        <p:strVal val="visible"/>
                                      </p:to>
                                    </p:set>
                                    <p:anim calcmode="lin" valueType="num">
                                      <p:cBhvr>
                                        <p:cTn id="85" dur="500" fill="hold"/>
                                        <p:tgtEl>
                                          <p:spTgt spid="14347"/>
                                        </p:tgtEl>
                                        <p:attrNameLst>
                                          <p:attrName>ppt_h</p:attrName>
                                        </p:attrNameLst>
                                      </p:cBhvr>
                                      <p:tavLst>
                                        <p:tav tm="0">
                                          <p:val>
                                            <p:strVal val="#ppt_h/20"/>
                                          </p:val>
                                        </p:tav>
                                        <p:tav tm="50000">
                                          <p:val>
                                            <p:strVal val="#ppt_h/20"/>
                                          </p:val>
                                        </p:tav>
                                        <p:tav tm="100000">
                                          <p:val>
                                            <p:strVal val="#ppt_h"/>
                                          </p:val>
                                        </p:tav>
                                      </p:tavLst>
                                    </p:anim>
                                    <p:anim calcmode="lin" valueType="num">
                                      <p:cBhvr>
                                        <p:cTn id="86" dur="500" fill="hold"/>
                                        <p:tgtEl>
                                          <p:spTgt spid="14347"/>
                                        </p:tgtEl>
                                        <p:attrNameLst>
                                          <p:attrName>ppt_w</p:attrName>
                                        </p:attrNameLst>
                                      </p:cBhvr>
                                      <p:tavLst>
                                        <p:tav tm="0">
                                          <p:val>
                                            <p:strVal val="#ppt_w+.3"/>
                                          </p:val>
                                        </p:tav>
                                        <p:tav tm="50000">
                                          <p:val>
                                            <p:strVal val="#ppt_w+.3"/>
                                          </p:val>
                                        </p:tav>
                                        <p:tav tm="100000">
                                          <p:val>
                                            <p:strVal val="#ppt_w"/>
                                          </p:val>
                                        </p:tav>
                                      </p:tavLst>
                                    </p:anim>
                                    <p:anim calcmode="lin" valueType="num">
                                      <p:cBhvr>
                                        <p:cTn id="87" dur="500" fill="hold"/>
                                        <p:tgtEl>
                                          <p:spTgt spid="14347"/>
                                        </p:tgtEl>
                                        <p:attrNameLst>
                                          <p:attrName>ppt_x</p:attrName>
                                        </p:attrNameLst>
                                      </p:cBhvr>
                                      <p:tavLst>
                                        <p:tav tm="0">
                                          <p:val>
                                            <p:strVal val="#ppt_x-.3"/>
                                          </p:val>
                                        </p:tav>
                                        <p:tav tm="50000">
                                          <p:val>
                                            <p:strVal val="#ppt_x"/>
                                          </p:val>
                                        </p:tav>
                                        <p:tav tm="100000">
                                          <p:val>
                                            <p:strVal val="#ppt_x"/>
                                          </p:val>
                                        </p:tav>
                                      </p:tavLst>
                                    </p:anim>
                                    <p:anim calcmode="lin" valueType="num">
                                      <p:cBhvr>
                                        <p:cTn id="88" dur="500" fill="hold"/>
                                        <p:tgtEl>
                                          <p:spTgt spid="14347"/>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34" presetClass="entr" presetSubtype="0" fill="hold" grpId="0" nodeType="clickEffect">
                                  <p:stCondLst>
                                    <p:cond delay="0"/>
                                  </p:stCondLst>
                                  <p:childTnLst>
                                    <p:set>
                                      <p:cBhvr>
                                        <p:cTn id="92" dur="1" fill="hold">
                                          <p:stCondLst>
                                            <p:cond delay="0"/>
                                          </p:stCondLst>
                                        </p:cTn>
                                        <p:tgtEl>
                                          <p:spTgt spid="14342"/>
                                        </p:tgtEl>
                                        <p:attrNameLst>
                                          <p:attrName>style.visibility</p:attrName>
                                        </p:attrNameLst>
                                      </p:cBhvr>
                                      <p:to>
                                        <p:strVal val="visible"/>
                                      </p:to>
                                    </p:set>
                                    <p:anim from="(-#ppt_w/2)" to="(#ppt_x)" calcmode="lin" valueType="num">
                                      <p:cBhvr>
                                        <p:cTn id="93" dur="600" fill="hold">
                                          <p:stCondLst>
                                            <p:cond delay="0"/>
                                          </p:stCondLst>
                                        </p:cTn>
                                        <p:tgtEl>
                                          <p:spTgt spid="14342"/>
                                        </p:tgtEl>
                                        <p:attrNameLst>
                                          <p:attrName>ppt_x</p:attrName>
                                        </p:attrNameLst>
                                      </p:cBhvr>
                                    </p:anim>
                                    <p:anim from="0" to="-1.0" calcmode="lin" valueType="num">
                                      <p:cBhvr>
                                        <p:cTn id="94" dur="200" decel="50000" autoRev="1" fill="hold">
                                          <p:stCondLst>
                                            <p:cond delay="600"/>
                                          </p:stCondLst>
                                        </p:cTn>
                                        <p:tgtEl>
                                          <p:spTgt spid="14342"/>
                                        </p:tgtEl>
                                        <p:attrNameLst>
                                          <p:attrName>xshear</p:attrName>
                                        </p:attrNameLst>
                                      </p:cBhvr>
                                    </p:anim>
                                    <p:animScale>
                                      <p:cBhvr>
                                        <p:cTn id="95" dur="200" decel="100000" autoRev="1" fill="hold">
                                          <p:stCondLst>
                                            <p:cond delay="600"/>
                                          </p:stCondLst>
                                        </p:cTn>
                                        <p:tgtEl>
                                          <p:spTgt spid="14342"/>
                                        </p:tgtEl>
                                      </p:cBhvr>
                                      <p:from x="100000" y="100000"/>
                                      <p:to x="80000" y="100000"/>
                                    </p:animScale>
                                    <p:anim by="(#ppt_h/3+#ppt_w*0.1)" calcmode="lin" valueType="num">
                                      <p:cBhvr additive="sum">
                                        <p:cTn id="96" dur="200" decel="100000" autoRev="1" fill="hold">
                                          <p:stCondLst>
                                            <p:cond delay="600"/>
                                          </p:stCondLst>
                                        </p:cTn>
                                        <p:tgtEl>
                                          <p:spTgt spid="14342"/>
                                        </p:tgtEl>
                                        <p:attrNameLst>
                                          <p:attrName>ppt_x</p:attrName>
                                        </p:attrNameLst>
                                      </p:cBhvr>
                                    </p:anim>
                                  </p:childTnLst>
                                </p:cTn>
                              </p:par>
                            </p:childTnLst>
                          </p:cTn>
                        </p:par>
                      </p:childTnLst>
                    </p:cTn>
                  </p:par>
                  <p:par>
                    <p:cTn id="97" fill="hold">
                      <p:stCondLst>
                        <p:cond delay="indefinite"/>
                      </p:stCondLst>
                      <p:childTnLst>
                        <p:par>
                          <p:cTn id="98" fill="hold">
                            <p:stCondLst>
                              <p:cond delay="0"/>
                            </p:stCondLst>
                            <p:childTnLst>
                              <p:par>
                                <p:cTn id="99" presetID="34" presetClass="entr" presetSubtype="0" fill="hold" grpId="0" nodeType="clickEffect">
                                  <p:stCondLst>
                                    <p:cond delay="0"/>
                                  </p:stCondLst>
                                  <p:childTnLst>
                                    <p:set>
                                      <p:cBhvr>
                                        <p:cTn id="100" dur="1" fill="hold">
                                          <p:stCondLst>
                                            <p:cond delay="0"/>
                                          </p:stCondLst>
                                        </p:cTn>
                                        <p:tgtEl>
                                          <p:spTgt spid="14345"/>
                                        </p:tgtEl>
                                        <p:attrNameLst>
                                          <p:attrName>style.visibility</p:attrName>
                                        </p:attrNameLst>
                                      </p:cBhvr>
                                      <p:to>
                                        <p:strVal val="visible"/>
                                      </p:to>
                                    </p:set>
                                    <p:anim from="(-#ppt_w/2)" to="(#ppt_x)" calcmode="lin" valueType="num">
                                      <p:cBhvr>
                                        <p:cTn id="101" dur="600" fill="hold">
                                          <p:stCondLst>
                                            <p:cond delay="0"/>
                                          </p:stCondLst>
                                        </p:cTn>
                                        <p:tgtEl>
                                          <p:spTgt spid="14345"/>
                                        </p:tgtEl>
                                        <p:attrNameLst>
                                          <p:attrName>ppt_x</p:attrName>
                                        </p:attrNameLst>
                                      </p:cBhvr>
                                    </p:anim>
                                    <p:anim from="0" to="-1.0" calcmode="lin" valueType="num">
                                      <p:cBhvr>
                                        <p:cTn id="102" dur="200" decel="50000" autoRev="1" fill="hold">
                                          <p:stCondLst>
                                            <p:cond delay="600"/>
                                          </p:stCondLst>
                                        </p:cTn>
                                        <p:tgtEl>
                                          <p:spTgt spid="14345"/>
                                        </p:tgtEl>
                                        <p:attrNameLst>
                                          <p:attrName>xshear</p:attrName>
                                        </p:attrNameLst>
                                      </p:cBhvr>
                                    </p:anim>
                                    <p:animScale>
                                      <p:cBhvr>
                                        <p:cTn id="103" dur="200" decel="100000" autoRev="1" fill="hold">
                                          <p:stCondLst>
                                            <p:cond delay="600"/>
                                          </p:stCondLst>
                                        </p:cTn>
                                        <p:tgtEl>
                                          <p:spTgt spid="14345"/>
                                        </p:tgtEl>
                                      </p:cBhvr>
                                      <p:from x="100000" y="100000"/>
                                      <p:to x="80000" y="100000"/>
                                    </p:animScale>
                                    <p:anim by="(#ppt_h/3+#ppt_w*0.1)" calcmode="lin" valueType="num">
                                      <p:cBhvr additive="sum">
                                        <p:cTn id="104" dur="200" decel="100000" autoRev="1" fill="hold">
                                          <p:stCondLst>
                                            <p:cond delay="600"/>
                                          </p:stCondLst>
                                        </p:cTn>
                                        <p:tgtEl>
                                          <p:spTgt spid="14345"/>
                                        </p:tgtEl>
                                        <p:attrNameLst>
                                          <p:attrName>ppt_x</p:attrName>
                                        </p:attrNameLst>
                                      </p:cBhvr>
                                    </p:anim>
                                  </p:childTnLst>
                                </p:cTn>
                              </p:par>
                            </p:childTnLst>
                          </p:cTn>
                        </p:par>
                      </p:childTnLst>
                    </p:cTn>
                  </p:par>
                  <p:par>
                    <p:cTn id="105" fill="hold">
                      <p:stCondLst>
                        <p:cond delay="indefinite"/>
                      </p:stCondLst>
                      <p:childTnLst>
                        <p:par>
                          <p:cTn id="106" fill="hold">
                            <p:stCondLst>
                              <p:cond delay="0"/>
                            </p:stCondLst>
                            <p:childTnLst>
                              <p:par>
                                <p:cTn id="107" presetID="19" presetClass="entr" presetSubtype="10" fill="hold" grpId="0" nodeType="clickEffect">
                                  <p:stCondLst>
                                    <p:cond delay="0"/>
                                  </p:stCondLst>
                                  <p:childTnLst>
                                    <p:set>
                                      <p:cBhvr>
                                        <p:cTn id="108" dur="1" fill="hold">
                                          <p:stCondLst>
                                            <p:cond delay="0"/>
                                          </p:stCondLst>
                                        </p:cTn>
                                        <p:tgtEl>
                                          <p:spTgt spid="14348"/>
                                        </p:tgtEl>
                                        <p:attrNameLst>
                                          <p:attrName>style.visibility</p:attrName>
                                        </p:attrNameLst>
                                      </p:cBhvr>
                                      <p:to>
                                        <p:strVal val="visible"/>
                                      </p:to>
                                    </p:set>
                                    <p:anim calcmode="lin" valueType="num">
                                      <p:cBhvr>
                                        <p:cTn id="109" dur="5000" fill="hold"/>
                                        <p:tgtEl>
                                          <p:spTgt spid="14348"/>
                                        </p:tgtEl>
                                        <p:attrNameLst>
                                          <p:attrName>ppt_w</p:attrName>
                                        </p:attrNameLst>
                                      </p:cBhvr>
                                      <p:tavLst>
                                        <p:tav tm="0" fmla="#ppt_w*sin(2.5*pi*$)">
                                          <p:val>
                                            <p:fltVal val="0"/>
                                          </p:val>
                                        </p:tav>
                                        <p:tav tm="100000">
                                          <p:val>
                                            <p:fltVal val="1"/>
                                          </p:val>
                                        </p:tav>
                                      </p:tavLst>
                                    </p:anim>
                                    <p:anim calcmode="lin" valueType="num">
                                      <p:cBhvr>
                                        <p:cTn id="110" dur="5000" fill="hold"/>
                                        <p:tgtEl>
                                          <p:spTgt spid="14348"/>
                                        </p:tgtEl>
                                        <p:attrNameLst>
                                          <p:attrName>ppt_h</p:attrName>
                                        </p:attrNameLst>
                                      </p:cBhvr>
                                      <p:tavLst>
                                        <p:tav tm="0">
                                          <p:val>
                                            <p:strVal val="#ppt_h"/>
                                          </p:val>
                                        </p:tav>
                                        <p:tav tm="100000">
                                          <p:val>
                                            <p:strVal val="#ppt_h"/>
                                          </p:val>
                                        </p:tav>
                                      </p:tavLst>
                                    </p:anim>
                                  </p:childTnLst>
                                </p:cTn>
                              </p:par>
                            </p:childTnLst>
                          </p:cTn>
                        </p:par>
                      </p:childTnLst>
                    </p:cTn>
                  </p:par>
                  <p:par>
                    <p:cTn id="111" fill="hold">
                      <p:stCondLst>
                        <p:cond delay="indefinite"/>
                      </p:stCondLst>
                      <p:childTnLst>
                        <p:par>
                          <p:cTn id="112" fill="hold">
                            <p:stCondLst>
                              <p:cond delay="0"/>
                            </p:stCondLst>
                            <p:childTnLst>
                              <p:par>
                                <p:cTn id="113" presetID="27" presetClass="entr" presetSubtype="0" fill="hold" nodeType="clickEffect">
                                  <p:stCondLst>
                                    <p:cond delay="0"/>
                                  </p:stCondLst>
                                  <p:iterate type="lt">
                                    <p:tmPct val="50000"/>
                                  </p:iterate>
                                  <p:childTnLst>
                                    <p:set>
                                      <p:cBhvr>
                                        <p:cTn id="114" dur="1" fill="hold">
                                          <p:stCondLst>
                                            <p:cond delay="0"/>
                                          </p:stCondLst>
                                        </p:cTn>
                                        <p:tgtEl>
                                          <p:spTgt spid="14349">
                                            <p:txEl>
                                              <p:pRg st="0" end="0"/>
                                            </p:txEl>
                                          </p:spTgt>
                                        </p:tgtEl>
                                        <p:attrNameLst>
                                          <p:attrName>style.visibility</p:attrName>
                                        </p:attrNameLst>
                                      </p:cBhvr>
                                      <p:to>
                                        <p:strVal val="visible"/>
                                      </p:to>
                                    </p:set>
                                    <p:anim calcmode="discrete" valueType="clr">
                                      <p:cBhvr override="childStyle">
                                        <p:cTn id="115" dur="80"/>
                                        <p:tgtEl>
                                          <p:spTgt spid="1434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6" dur="80"/>
                                        <p:tgtEl>
                                          <p:spTgt spid="14349">
                                            <p:txEl>
                                              <p:pRg st="0" end="0"/>
                                            </p:txEl>
                                          </p:spTgt>
                                        </p:tgtEl>
                                        <p:attrNameLst>
                                          <p:attrName>fillcolor</p:attrName>
                                        </p:attrNameLst>
                                      </p:cBhvr>
                                      <p:tavLst>
                                        <p:tav tm="0">
                                          <p:val>
                                            <p:clrVal>
                                              <a:schemeClr val="accent2"/>
                                            </p:clrVal>
                                          </p:val>
                                        </p:tav>
                                        <p:tav tm="50000">
                                          <p:val>
                                            <p:clrVal>
                                              <a:schemeClr val="hlink"/>
                                            </p:clrVal>
                                          </p:val>
                                        </p:tav>
                                      </p:tavLst>
                                    </p:anim>
                                    <p:set>
                                      <p:cBhvr>
                                        <p:cTn id="117" dur="80"/>
                                        <p:tgtEl>
                                          <p:spTgt spid="14349">
                                            <p:txEl>
                                              <p:pRg st="0" end="0"/>
                                            </p:txEl>
                                          </p:spTgt>
                                        </p:tgtEl>
                                        <p:attrNameLst>
                                          <p:attrName>fill.type</p:attrName>
                                        </p:attrNameLst>
                                      </p:cBhvr>
                                      <p:to>
                                        <p:strVal val="solid"/>
                                      </p:to>
                                    </p:set>
                                  </p:childTnLst>
                                </p:cTn>
                              </p:par>
                            </p:childTnLst>
                          </p:cTn>
                        </p:par>
                      </p:childTnLst>
                    </p:cTn>
                  </p:par>
                  <p:par>
                    <p:cTn id="118" fill="hold">
                      <p:stCondLst>
                        <p:cond delay="indefinite"/>
                      </p:stCondLst>
                      <p:childTnLst>
                        <p:par>
                          <p:cTn id="119" fill="hold">
                            <p:stCondLst>
                              <p:cond delay="0"/>
                            </p:stCondLst>
                            <p:childTnLst>
                              <p:par>
                                <p:cTn id="120" presetID="27" presetClass="entr" presetSubtype="0" fill="hold" nodeType="clickEffect">
                                  <p:stCondLst>
                                    <p:cond delay="0"/>
                                  </p:stCondLst>
                                  <p:iterate type="lt">
                                    <p:tmPct val="50000"/>
                                  </p:iterate>
                                  <p:childTnLst>
                                    <p:set>
                                      <p:cBhvr>
                                        <p:cTn id="121" dur="1" fill="hold">
                                          <p:stCondLst>
                                            <p:cond delay="0"/>
                                          </p:stCondLst>
                                        </p:cTn>
                                        <p:tgtEl>
                                          <p:spTgt spid="14349">
                                            <p:txEl>
                                              <p:pRg st="1" end="1"/>
                                            </p:txEl>
                                          </p:spTgt>
                                        </p:tgtEl>
                                        <p:attrNameLst>
                                          <p:attrName>style.visibility</p:attrName>
                                        </p:attrNameLst>
                                      </p:cBhvr>
                                      <p:to>
                                        <p:strVal val="visible"/>
                                      </p:to>
                                    </p:set>
                                    <p:anim calcmode="discrete" valueType="clr">
                                      <p:cBhvr override="childStyle">
                                        <p:cTn id="122" dur="80"/>
                                        <p:tgtEl>
                                          <p:spTgt spid="1434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3" dur="80"/>
                                        <p:tgtEl>
                                          <p:spTgt spid="14349">
                                            <p:txEl>
                                              <p:pRg st="1" end="1"/>
                                            </p:txEl>
                                          </p:spTgt>
                                        </p:tgtEl>
                                        <p:attrNameLst>
                                          <p:attrName>fillcolor</p:attrName>
                                        </p:attrNameLst>
                                      </p:cBhvr>
                                      <p:tavLst>
                                        <p:tav tm="0">
                                          <p:val>
                                            <p:clrVal>
                                              <a:schemeClr val="accent2"/>
                                            </p:clrVal>
                                          </p:val>
                                        </p:tav>
                                        <p:tav tm="50000">
                                          <p:val>
                                            <p:clrVal>
                                              <a:schemeClr val="hlink"/>
                                            </p:clrVal>
                                          </p:val>
                                        </p:tav>
                                      </p:tavLst>
                                    </p:anim>
                                    <p:set>
                                      <p:cBhvr>
                                        <p:cTn id="124" dur="80"/>
                                        <p:tgtEl>
                                          <p:spTgt spid="14349">
                                            <p:txEl>
                                              <p:pRg st="1" end="1"/>
                                            </p:txEl>
                                          </p:spTgt>
                                        </p:tgtEl>
                                        <p:attrNameLst>
                                          <p:attrName>fill.type</p:attrName>
                                        </p:attrNameLst>
                                      </p:cBhvr>
                                      <p:to>
                                        <p:strVal val="solid"/>
                                      </p:to>
                                    </p:set>
                                  </p:childTnLst>
                                </p:cTn>
                              </p:par>
                            </p:childTnLst>
                          </p:cTn>
                        </p:par>
                      </p:childTnLst>
                    </p:cTn>
                  </p:par>
                  <p:par>
                    <p:cTn id="125" fill="hold">
                      <p:stCondLst>
                        <p:cond delay="indefinite"/>
                      </p:stCondLst>
                      <p:childTnLst>
                        <p:par>
                          <p:cTn id="126" fill="hold">
                            <p:stCondLst>
                              <p:cond delay="0"/>
                            </p:stCondLst>
                            <p:childTnLst>
                              <p:par>
                                <p:cTn id="127" presetID="56" presetClass="entr" presetSubtype="0" fill="hold" nodeType="clickEffect">
                                  <p:stCondLst>
                                    <p:cond delay="0"/>
                                  </p:stCondLst>
                                  <p:iterate type="lt">
                                    <p:tmPct val="10000"/>
                                  </p:iterate>
                                  <p:childTnLst>
                                    <p:set>
                                      <p:cBhvr>
                                        <p:cTn id="128" dur="1" fill="hold">
                                          <p:stCondLst>
                                            <p:cond delay="0"/>
                                          </p:stCondLst>
                                        </p:cTn>
                                        <p:tgtEl>
                                          <p:spTgt spid="14349">
                                            <p:txEl>
                                              <p:pRg st="2" end="2"/>
                                            </p:txEl>
                                          </p:spTgt>
                                        </p:tgtEl>
                                        <p:attrNameLst>
                                          <p:attrName>style.visibility</p:attrName>
                                        </p:attrNameLst>
                                      </p:cBhvr>
                                      <p:to>
                                        <p:strVal val="visible"/>
                                      </p:to>
                                    </p:set>
                                    <p:anim by="(-#ppt_w*2)" calcmode="lin" valueType="num">
                                      <p:cBhvr rctx="PPT">
                                        <p:cTn id="129" dur="500" autoRev="1" fill="hold">
                                          <p:stCondLst>
                                            <p:cond delay="0"/>
                                          </p:stCondLst>
                                        </p:cTn>
                                        <p:tgtEl>
                                          <p:spTgt spid="14349">
                                            <p:txEl>
                                              <p:pRg st="2" end="2"/>
                                            </p:txEl>
                                          </p:spTgt>
                                        </p:tgtEl>
                                        <p:attrNameLst>
                                          <p:attrName>ppt_w</p:attrName>
                                        </p:attrNameLst>
                                      </p:cBhvr>
                                    </p:anim>
                                    <p:anim by="(#ppt_w*0.50)" calcmode="lin" valueType="num">
                                      <p:cBhvr>
                                        <p:cTn id="130" dur="500" decel="50000" autoRev="1" fill="hold">
                                          <p:stCondLst>
                                            <p:cond delay="0"/>
                                          </p:stCondLst>
                                        </p:cTn>
                                        <p:tgtEl>
                                          <p:spTgt spid="14349">
                                            <p:txEl>
                                              <p:pRg st="2" end="2"/>
                                            </p:txEl>
                                          </p:spTgt>
                                        </p:tgtEl>
                                        <p:attrNameLst>
                                          <p:attrName>ppt_x</p:attrName>
                                        </p:attrNameLst>
                                      </p:cBhvr>
                                    </p:anim>
                                    <p:anim from="(-#ppt_h/2)" to="(#ppt_y)" calcmode="lin" valueType="num">
                                      <p:cBhvr>
                                        <p:cTn id="131" dur="1000" fill="hold">
                                          <p:stCondLst>
                                            <p:cond delay="0"/>
                                          </p:stCondLst>
                                        </p:cTn>
                                        <p:tgtEl>
                                          <p:spTgt spid="14349">
                                            <p:txEl>
                                              <p:pRg st="2" end="2"/>
                                            </p:txEl>
                                          </p:spTgt>
                                        </p:tgtEl>
                                        <p:attrNameLst>
                                          <p:attrName>ppt_y</p:attrName>
                                        </p:attrNameLst>
                                      </p:cBhvr>
                                    </p:anim>
                                    <p:animRot by="21600000">
                                      <p:cBhvr>
                                        <p:cTn id="132" dur="1000" fill="hold">
                                          <p:stCondLst>
                                            <p:cond delay="0"/>
                                          </p:stCondLst>
                                        </p:cTn>
                                        <p:tgtEl>
                                          <p:spTgt spid="14349">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40" grpId="0" animBg="1"/>
      <p:bldP spid="14341" grpId="0" animBg="1"/>
      <p:bldP spid="14342" grpId="0" animBg="1"/>
      <p:bldP spid="14343" grpId="0" animBg="1"/>
      <p:bldP spid="14344" grpId="0" animBg="1"/>
      <p:bldP spid="14345" grpId="0" animBg="1"/>
      <p:bldP spid="14346" grpId="0"/>
      <p:bldP spid="14347" grpId="0"/>
      <p:bldP spid="143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4213" y="188913"/>
            <a:ext cx="7772400" cy="1143000"/>
          </a:xfrm>
        </p:spPr>
        <p:txBody>
          <a:bodyPr/>
          <a:lstStyle/>
          <a:p>
            <a:r>
              <a:rPr lang="tr-TR" b="1">
                <a:solidFill>
                  <a:srgbClr val="FF3300"/>
                </a:solidFill>
              </a:rPr>
              <a:t>ÖRNEK</a:t>
            </a:r>
          </a:p>
        </p:txBody>
      </p:sp>
      <p:sp>
        <p:nvSpPr>
          <p:cNvPr id="15363" name="Rectangle 3"/>
          <p:cNvSpPr>
            <a:spLocks noGrp="1" noChangeArrowheads="1"/>
          </p:cNvSpPr>
          <p:nvPr>
            <p:ph type="body" sz="half" idx="1"/>
          </p:nvPr>
        </p:nvSpPr>
        <p:spPr>
          <a:xfrm>
            <a:off x="539750" y="1052513"/>
            <a:ext cx="8064500" cy="1439862"/>
          </a:xfrm>
        </p:spPr>
        <p:txBody>
          <a:bodyPr/>
          <a:lstStyle/>
          <a:p>
            <a:r>
              <a:rPr lang="tr-TR" sz="2800"/>
              <a:t>Aşağıda 576 sayısının basamak ve sayı değerleri beraberce gösterilmiştir. İnceleyelim.</a:t>
            </a:r>
          </a:p>
          <a:p>
            <a:endParaRPr lang="tr-TR" sz="2800"/>
          </a:p>
        </p:txBody>
      </p:sp>
      <p:graphicFrame>
        <p:nvGraphicFramePr>
          <p:cNvPr id="15401" name="Group 41"/>
          <p:cNvGraphicFramePr>
            <a:graphicFrameLocks noGrp="1"/>
          </p:cNvGraphicFramePr>
          <p:nvPr>
            <p:ph sz="half" idx="2"/>
          </p:nvPr>
        </p:nvGraphicFramePr>
        <p:xfrm>
          <a:off x="763588" y="2792413"/>
          <a:ext cx="7616825" cy="2705735"/>
        </p:xfrm>
        <a:graphic>
          <a:graphicData uri="http://schemas.openxmlformats.org/drawingml/2006/table">
            <a:tbl>
              <a:tblPr/>
              <a:tblGrid>
                <a:gridCol w="1905000"/>
                <a:gridCol w="1905000"/>
                <a:gridCol w="1903412"/>
                <a:gridCol w="1903413"/>
              </a:tblGrid>
              <a:tr h="815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800" b="1" i="0" u="none" strike="noStrike" cap="none" normalizeH="0" baseline="0" smtClean="0">
                          <a:ln>
                            <a:noFill/>
                          </a:ln>
                          <a:solidFill>
                            <a:schemeClr val="tx1"/>
                          </a:solidFill>
                          <a:effectLst/>
                          <a:latin typeface="Times New Roman" pitchFamily="18" charset="0"/>
                        </a:rPr>
                        <a:t>Yüzler basamağı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800" b="1" i="0" u="none" strike="noStrike" cap="none" normalizeH="0" baseline="0" smtClean="0">
                          <a:ln>
                            <a:noFill/>
                          </a:ln>
                          <a:solidFill>
                            <a:schemeClr val="tx1"/>
                          </a:solidFill>
                          <a:effectLst/>
                          <a:latin typeface="Times New Roman" pitchFamily="18" charset="0"/>
                        </a:rPr>
                        <a:t>Onlar basamağı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800" b="1" i="0" u="none" strike="noStrike" cap="none" normalizeH="0" baseline="0" smtClean="0">
                          <a:ln>
                            <a:noFill/>
                          </a:ln>
                          <a:solidFill>
                            <a:schemeClr val="tx1"/>
                          </a:solidFill>
                          <a:effectLst/>
                          <a:latin typeface="Times New Roman" pitchFamily="18" charset="0"/>
                        </a:rPr>
                        <a:t>Birler basamağı</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5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800" b="1" i="0" u="none" strike="noStrike" cap="none" normalizeH="0" baseline="0" smtClean="0">
                          <a:ln>
                            <a:noFill/>
                          </a:ln>
                          <a:solidFill>
                            <a:schemeClr val="tx1"/>
                          </a:solidFill>
                          <a:effectLst/>
                          <a:latin typeface="Times New Roman" pitchFamily="18" charset="0"/>
                        </a:rPr>
                        <a:t>Sayı değeri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800" b="1" i="0" u="none" strike="noStrike" cap="none" normalizeH="0" baseline="0" smtClean="0">
                          <a:ln>
                            <a:noFill/>
                          </a:ln>
                          <a:solidFill>
                            <a:schemeClr val="tx1"/>
                          </a:solidFill>
                          <a:effectLst/>
                          <a:latin typeface="Times New Roman" pitchFamily="18"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800" b="1" i="0" u="none" strike="noStrike" cap="none" normalizeH="0" baseline="0" smtClean="0">
                          <a:ln>
                            <a:noFill/>
                          </a:ln>
                          <a:solidFill>
                            <a:schemeClr val="tx1"/>
                          </a:solidFill>
                          <a:effectLst/>
                          <a:latin typeface="Times New Roman" pitchFamily="18" charset="0"/>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800" b="1" i="0" u="none" strike="noStrike" cap="none" normalizeH="0" baseline="0" smtClean="0">
                          <a:ln>
                            <a:noFill/>
                          </a:ln>
                          <a:solidFill>
                            <a:schemeClr val="tx1"/>
                          </a:solidFill>
                          <a:effectLst/>
                          <a:latin typeface="Times New Roman" pitchFamily="18" charset="0"/>
                        </a:rPr>
                        <a:t>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59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800" b="1" i="0" u="none" strike="noStrike" cap="none" normalizeH="0" baseline="0" smtClean="0">
                          <a:ln>
                            <a:noFill/>
                          </a:ln>
                          <a:solidFill>
                            <a:schemeClr val="tx1"/>
                          </a:solidFill>
                          <a:effectLst/>
                          <a:latin typeface="Times New Roman" pitchFamily="18" charset="0"/>
                        </a:rPr>
                        <a:t>Basamak değeri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800" b="1" i="0" u="none" strike="noStrike" cap="none" normalizeH="0" baseline="0" smtClean="0">
                          <a:ln>
                            <a:noFill/>
                          </a:ln>
                          <a:solidFill>
                            <a:schemeClr val="tx1"/>
                          </a:solidFill>
                          <a:effectLst/>
                          <a:latin typeface="Times New Roman" pitchFamily="18" charset="0"/>
                        </a:rPr>
                        <a:t>500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800" b="1" i="0" u="none" strike="noStrike" cap="none" normalizeH="0" baseline="0" smtClean="0">
                          <a:ln>
                            <a:noFill/>
                          </a:ln>
                          <a:solidFill>
                            <a:schemeClr val="tx1"/>
                          </a:solidFill>
                          <a:effectLst/>
                          <a:latin typeface="Times New Roman" pitchFamily="18" charset="0"/>
                        </a:rPr>
                        <a:t>70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800" b="1" i="0" u="none" strike="noStrike" cap="none" normalizeH="0" baseline="0" smtClean="0">
                          <a:ln>
                            <a:noFill/>
                          </a:ln>
                          <a:solidFill>
                            <a:schemeClr val="tx1"/>
                          </a:solidFill>
                          <a:effectLst/>
                          <a:latin typeface="Times New Roman" pitchFamily="18" charset="0"/>
                        </a:rPr>
                        <a:t>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grpId="0" nodeType="clickEffect">
                                  <p:stCondLst>
                                    <p:cond delay="0"/>
                                  </p:stCondLst>
                                  <p:iterate type="lt">
                                    <p:tmPct val="10000"/>
                                  </p:iterate>
                                  <p:childTnLst>
                                    <p:animClr clrSpc="rgb" dir="cw">
                                      <p:cBhvr override="childStyle">
                                        <p:cTn id="6" dur="500" fill="hold"/>
                                        <p:tgtEl>
                                          <p:spTgt spid="15362"/>
                                        </p:tgtEl>
                                        <p:attrNameLst>
                                          <p:attrName>style.color</p:attrName>
                                        </p:attrNameLst>
                                      </p:cBhvr>
                                      <p:to>
                                        <a:schemeClr val="accent2"/>
                                      </p:to>
                                    </p:animClr>
                                    <p:animClr clrSpc="rgb" dir="cw">
                                      <p:cBhvr>
                                        <p:cTn id="7" dur="500" fill="hold"/>
                                        <p:tgtEl>
                                          <p:spTgt spid="15362"/>
                                        </p:tgtEl>
                                        <p:attrNameLst>
                                          <p:attrName>fillcolor</p:attrName>
                                        </p:attrNameLst>
                                      </p:cBhvr>
                                      <p:to>
                                        <a:schemeClr val="accent2"/>
                                      </p:to>
                                    </p:animClr>
                                    <p:set>
                                      <p:cBhvr>
                                        <p:cTn id="8" dur="500" fill="hold"/>
                                        <p:tgtEl>
                                          <p:spTgt spid="15362"/>
                                        </p:tgtEl>
                                        <p:attrNameLst>
                                          <p:attrName>fill.type</p:attrName>
                                        </p:attrNameLst>
                                      </p:cBhvr>
                                      <p:to>
                                        <p:strVal val="solid"/>
                                      </p:to>
                                    </p:set>
                                    <p:anim to="1.5" calcmode="lin" valueType="num">
                                      <p:cBhvr override="childStyle">
                                        <p:cTn id="9" dur="500" fill="hold"/>
                                        <p:tgtEl>
                                          <p:spTgt spid="15362"/>
                                        </p:tgtEl>
                                        <p:attrNameLst>
                                          <p:attrName>style.fontSize</p:attrName>
                                        </p:attrNameLst>
                                      </p:cBhvr>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15363">
                                            <p:txEl>
                                              <p:pRg st="0" end="0"/>
                                            </p:txEl>
                                          </p:spTgt>
                                        </p:tgtEl>
                                        <p:attrNameLst>
                                          <p:attrName>style.visibility</p:attrName>
                                        </p:attrNameLst>
                                      </p:cBhvr>
                                      <p:to>
                                        <p:strVal val="visible"/>
                                      </p:to>
                                    </p:set>
                                    <p:animEffect transition="in" filter="wipe(down)">
                                      <p:cBhvr>
                                        <p:cTn id="14" dur="580">
                                          <p:stCondLst>
                                            <p:cond delay="0"/>
                                          </p:stCondLst>
                                        </p:cTn>
                                        <p:tgtEl>
                                          <p:spTgt spid="15363">
                                            <p:txEl>
                                              <p:pRg st="0" end="0"/>
                                            </p:txEl>
                                          </p:spTgt>
                                        </p:tgtEl>
                                      </p:cBhvr>
                                    </p:animEffect>
                                    <p:anim calcmode="lin" valueType="num">
                                      <p:cBhvr>
                                        <p:cTn id="15" dur="1822" tmFilter="0,0; 0.14,0.36; 0.43,0.73; 0.71,0.91; 1.0,1.0">
                                          <p:stCondLst>
                                            <p:cond delay="0"/>
                                          </p:stCondLst>
                                        </p:cTn>
                                        <p:tgtEl>
                                          <p:spTgt spid="1536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536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536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536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536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15363">
                                            <p:txEl>
                                              <p:pRg st="0" end="0"/>
                                            </p:txEl>
                                          </p:spTgt>
                                        </p:tgtEl>
                                      </p:cBhvr>
                                      <p:to x="100000" y="60000"/>
                                    </p:animScale>
                                    <p:animScale>
                                      <p:cBhvr>
                                        <p:cTn id="21" dur="166" decel="50000">
                                          <p:stCondLst>
                                            <p:cond delay="676"/>
                                          </p:stCondLst>
                                        </p:cTn>
                                        <p:tgtEl>
                                          <p:spTgt spid="15363">
                                            <p:txEl>
                                              <p:pRg st="0" end="0"/>
                                            </p:txEl>
                                          </p:spTgt>
                                        </p:tgtEl>
                                      </p:cBhvr>
                                      <p:to x="100000" y="100000"/>
                                    </p:animScale>
                                    <p:animScale>
                                      <p:cBhvr>
                                        <p:cTn id="22" dur="26">
                                          <p:stCondLst>
                                            <p:cond delay="1312"/>
                                          </p:stCondLst>
                                        </p:cTn>
                                        <p:tgtEl>
                                          <p:spTgt spid="15363">
                                            <p:txEl>
                                              <p:pRg st="0" end="0"/>
                                            </p:txEl>
                                          </p:spTgt>
                                        </p:tgtEl>
                                      </p:cBhvr>
                                      <p:to x="100000" y="80000"/>
                                    </p:animScale>
                                    <p:animScale>
                                      <p:cBhvr>
                                        <p:cTn id="23" dur="166" decel="50000">
                                          <p:stCondLst>
                                            <p:cond delay="1338"/>
                                          </p:stCondLst>
                                        </p:cTn>
                                        <p:tgtEl>
                                          <p:spTgt spid="15363">
                                            <p:txEl>
                                              <p:pRg st="0" end="0"/>
                                            </p:txEl>
                                          </p:spTgt>
                                        </p:tgtEl>
                                      </p:cBhvr>
                                      <p:to x="100000" y="100000"/>
                                    </p:animScale>
                                    <p:animScale>
                                      <p:cBhvr>
                                        <p:cTn id="24" dur="26">
                                          <p:stCondLst>
                                            <p:cond delay="1642"/>
                                          </p:stCondLst>
                                        </p:cTn>
                                        <p:tgtEl>
                                          <p:spTgt spid="15363">
                                            <p:txEl>
                                              <p:pRg st="0" end="0"/>
                                            </p:txEl>
                                          </p:spTgt>
                                        </p:tgtEl>
                                      </p:cBhvr>
                                      <p:to x="100000" y="90000"/>
                                    </p:animScale>
                                    <p:animScale>
                                      <p:cBhvr>
                                        <p:cTn id="25" dur="166" decel="50000">
                                          <p:stCondLst>
                                            <p:cond delay="1668"/>
                                          </p:stCondLst>
                                        </p:cTn>
                                        <p:tgtEl>
                                          <p:spTgt spid="15363">
                                            <p:txEl>
                                              <p:pRg st="0" end="0"/>
                                            </p:txEl>
                                          </p:spTgt>
                                        </p:tgtEl>
                                      </p:cBhvr>
                                      <p:to x="100000" y="100000"/>
                                    </p:animScale>
                                    <p:animScale>
                                      <p:cBhvr>
                                        <p:cTn id="26" dur="26">
                                          <p:stCondLst>
                                            <p:cond delay="1808"/>
                                          </p:stCondLst>
                                        </p:cTn>
                                        <p:tgtEl>
                                          <p:spTgt spid="15363">
                                            <p:txEl>
                                              <p:pRg st="0" end="0"/>
                                            </p:txEl>
                                          </p:spTgt>
                                        </p:tgtEl>
                                      </p:cBhvr>
                                      <p:to x="100000" y="95000"/>
                                    </p:animScale>
                                    <p:animScale>
                                      <p:cBhvr>
                                        <p:cTn id="27" dur="166" decel="50000">
                                          <p:stCondLst>
                                            <p:cond delay="1834"/>
                                          </p:stCondLst>
                                        </p:cTn>
                                        <p:tgtEl>
                                          <p:spTgt spid="15363">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15401"/>
                                        </p:tgtEl>
                                        <p:attrNameLst>
                                          <p:attrName>style.visibility</p:attrName>
                                        </p:attrNameLst>
                                      </p:cBhvr>
                                      <p:to>
                                        <p:strVal val="visible"/>
                                      </p:to>
                                    </p:set>
                                    <p:animEffect transition="in" filter="wipe(down)">
                                      <p:cBhvr>
                                        <p:cTn id="32" dur="580">
                                          <p:stCondLst>
                                            <p:cond delay="0"/>
                                          </p:stCondLst>
                                        </p:cTn>
                                        <p:tgtEl>
                                          <p:spTgt spid="15401"/>
                                        </p:tgtEl>
                                      </p:cBhvr>
                                    </p:animEffect>
                                    <p:anim calcmode="lin" valueType="num">
                                      <p:cBhvr>
                                        <p:cTn id="33" dur="1822" tmFilter="0,0; 0.14,0.36; 0.43,0.73; 0.71,0.91; 1.0,1.0">
                                          <p:stCondLst>
                                            <p:cond delay="0"/>
                                          </p:stCondLst>
                                        </p:cTn>
                                        <p:tgtEl>
                                          <p:spTgt spid="15401"/>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5401"/>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5401"/>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5401"/>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5401"/>
                                        </p:tgtEl>
                                        <p:attrNameLst>
                                          <p:attrName>ppt_y</p:attrName>
                                        </p:attrNameLst>
                                      </p:cBhvr>
                                      <p:tavLst>
                                        <p:tav tm="0" fmla="#ppt_y-sin(pi*$)/81">
                                          <p:val>
                                            <p:fltVal val="0"/>
                                          </p:val>
                                        </p:tav>
                                        <p:tav tm="100000">
                                          <p:val>
                                            <p:fltVal val="1"/>
                                          </p:val>
                                        </p:tav>
                                      </p:tavLst>
                                    </p:anim>
                                    <p:animScale>
                                      <p:cBhvr>
                                        <p:cTn id="38" dur="26">
                                          <p:stCondLst>
                                            <p:cond delay="650"/>
                                          </p:stCondLst>
                                        </p:cTn>
                                        <p:tgtEl>
                                          <p:spTgt spid="15401"/>
                                        </p:tgtEl>
                                      </p:cBhvr>
                                      <p:to x="100000" y="60000"/>
                                    </p:animScale>
                                    <p:animScale>
                                      <p:cBhvr>
                                        <p:cTn id="39" dur="166" decel="50000">
                                          <p:stCondLst>
                                            <p:cond delay="676"/>
                                          </p:stCondLst>
                                        </p:cTn>
                                        <p:tgtEl>
                                          <p:spTgt spid="15401"/>
                                        </p:tgtEl>
                                      </p:cBhvr>
                                      <p:to x="100000" y="100000"/>
                                    </p:animScale>
                                    <p:animScale>
                                      <p:cBhvr>
                                        <p:cTn id="40" dur="26">
                                          <p:stCondLst>
                                            <p:cond delay="1312"/>
                                          </p:stCondLst>
                                        </p:cTn>
                                        <p:tgtEl>
                                          <p:spTgt spid="15401"/>
                                        </p:tgtEl>
                                      </p:cBhvr>
                                      <p:to x="100000" y="80000"/>
                                    </p:animScale>
                                    <p:animScale>
                                      <p:cBhvr>
                                        <p:cTn id="41" dur="166" decel="50000">
                                          <p:stCondLst>
                                            <p:cond delay="1338"/>
                                          </p:stCondLst>
                                        </p:cTn>
                                        <p:tgtEl>
                                          <p:spTgt spid="15401"/>
                                        </p:tgtEl>
                                      </p:cBhvr>
                                      <p:to x="100000" y="100000"/>
                                    </p:animScale>
                                    <p:animScale>
                                      <p:cBhvr>
                                        <p:cTn id="42" dur="26">
                                          <p:stCondLst>
                                            <p:cond delay="1642"/>
                                          </p:stCondLst>
                                        </p:cTn>
                                        <p:tgtEl>
                                          <p:spTgt spid="15401"/>
                                        </p:tgtEl>
                                      </p:cBhvr>
                                      <p:to x="100000" y="90000"/>
                                    </p:animScale>
                                    <p:animScale>
                                      <p:cBhvr>
                                        <p:cTn id="43" dur="166" decel="50000">
                                          <p:stCondLst>
                                            <p:cond delay="1668"/>
                                          </p:stCondLst>
                                        </p:cTn>
                                        <p:tgtEl>
                                          <p:spTgt spid="15401"/>
                                        </p:tgtEl>
                                      </p:cBhvr>
                                      <p:to x="100000" y="100000"/>
                                    </p:animScale>
                                    <p:animScale>
                                      <p:cBhvr>
                                        <p:cTn id="44" dur="26">
                                          <p:stCondLst>
                                            <p:cond delay="1808"/>
                                          </p:stCondLst>
                                        </p:cTn>
                                        <p:tgtEl>
                                          <p:spTgt spid="15401"/>
                                        </p:tgtEl>
                                      </p:cBhvr>
                                      <p:to x="100000" y="95000"/>
                                    </p:animScale>
                                    <p:animScale>
                                      <p:cBhvr>
                                        <p:cTn id="45" dur="166" decel="50000">
                                          <p:stCondLst>
                                            <p:cond delay="1834"/>
                                          </p:stCondLst>
                                        </p:cTn>
                                        <p:tgtEl>
                                          <p:spTgt spid="1540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tr-TR" b="1">
                <a:solidFill>
                  <a:srgbClr val="FF3300"/>
                </a:solidFill>
              </a:rPr>
              <a:t>RAKAM</a:t>
            </a:r>
          </a:p>
        </p:txBody>
      </p:sp>
      <p:sp>
        <p:nvSpPr>
          <p:cNvPr id="4099" name="Rectangle 3"/>
          <p:cNvSpPr>
            <a:spLocks noGrp="1" noChangeArrowheads="1"/>
          </p:cNvSpPr>
          <p:nvPr>
            <p:ph type="body" idx="1"/>
          </p:nvPr>
        </p:nvSpPr>
        <p:spPr/>
        <p:txBody>
          <a:bodyPr/>
          <a:lstStyle/>
          <a:p>
            <a:r>
              <a:rPr lang="tr-TR"/>
              <a:t>Sayıları yazmak için kullandığımız işaretlere rakam denir. </a:t>
            </a:r>
          </a:p>
          <a:p>
            <a:r>
              <a:rPr lang="tr-TR"/>
              <a:t>Rakamlar 0,1,2,3,4,5,6,7,8,9’dur.</a:t>
            </a:r>
          </a:p>
          <a:p>
            <a:pPr algn="ctr">
              <a:buFontTx/>
              <a:buNone/>
            </a:pPr>
            <a:r>
              <a:rPr lang="tr-TR" b="1">
                <a:solidFill>
                  <a:srgbClr val="FF3300"/>
                </a:solidFill>
              </a:rPr>
              <a:t>UYARI</a:t>
            </a:r>
          </a:p>
          <a:p>
            <a:r>
              <a:rPr lang="tr-TR"/>
              <a:t>Her rakam aynı zamanda bir sayıdır.</a:t>
            </a:r>
          </a:p>
          <a:p>
            <a:r>
              <a:rPr lang="tr-TR"/>
              <a:t>Her sayı bir rakam değildir. Çünkü 10’dan büyük sayılar rakam değildir.</a:t>
            </a:r>
          </a:p>
          <a:p>
            <a:endParaRPr lang="tr-TR"/>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grpId="0" nodeType="clickEffect">
                                  <p:stCondLst>
                                    <p:cond delay="0"/>
                                  </p:stCondLst>
                                  <p:childTnLst>
                                    <p:animClr clrSpc="rgb" dir="cw">
                                      <p:cBhvr>
                                        <p:cTn id="6" dur="2000" fill="hold"/>
                                        <p:tgtEl>
                                          <p:spTgt spid="4098"/>
                                        </p:tgtEl>
                                        <p:attrNameLst>
                                          <p:attrName>fillcolor</p:attrName>
                                        </p:attrNameLst>
                                      </p:cBhvr>
                                      <p:to>
                                        <a:schemeClr val="accent2"/>
                                      </p:to>
                                    </p:animClr>
                                    <p:set>
                                      <p:cBhvr>
                                        <p:cTn id="7" dur="2000" fill="hold"/>
                                        <p:tgtEl>
                                          <p:spTgt spid="4098"/>
                                        </p:tgtEl>
                                        <p:attrNameLst>
                                          <p:attrName>fill.type</p:attrName>
                                        </p:attrNameLst>
                                      </p:cBhvr>
                                      <p:to>
                                        <p:strVal val="solid"/>
                                      </p:to>
                                    </p:set>
                                    <p:set>
                                      <p:cBhvr>
                                        <p:cTn id="8" dur="2000" fill="hold"/>
                                        <p:tgtEl>
                                          <p:spTgt spid="4098"/>
                                        </p:tgtEl>
                                        <p:attrNameLst>
                                          <p:attrName>fill.on</p:attrName>
                                        </p:attrNameLst>
                                      </p:cBhvr>
                                      <p:to>
                                        <p:strVal val="true"/>
                                      </p:to>
                                    </p:set>
                                  </p:childTnLst>
                                </p:cTn>
                              </p:par>
                            </p:childTnLst>
                          </p:cTn>
                        </p:par>
                        <p:par>
                          <p:cTn id="9" fill="hold">
                            <p:stCondLst>
                              <p:cond delay="2000"/>
                            </p:stCondLst>
                            <p:childTnLst>
                              <p:par>
                                <p:cTn id="10" presetID="27" presetClass="entr" presetSubtype="0" fill="hold" nodeType="afterEffect">
                                  <p:stCondLst>
                                    <p:cond delay="0"/>
                                  </p:stCondLst>
                                  <p:iterate type="lt">
                                    <p:tmPct val="50000"/>
                                  </p:iterate>
                                  <p:childTnLst>
                                    <p:set>
                                      <p:cBhvr>
                                        <p:cTn id="11" dur="1" fill="hold">
                                          <p:stCondLst>
                                            <p:cond delay="0"/>
                                          </p:stCondLst>
                                        </p:cTn>
                                        <p:tgtEl>
                                          <p:spTgt spid="4099">
                                            <p:txEl>
                                              <p:pRg st="0" end="0"/>
                                            </p:txEl>
                                          </p:spTgt>
                                        </p:tgtEl>
                                        <p:attrNameLst>
                                          <p:attrName>style.visibility</p:attrName>
                                        </p:attrNameLst>
                                      </p:cBhvr>
                                      <p:to>
                                        <p:strVal val="visible"/>
                                      </p:to>
                                    </p:set>
                                    <p:anim calcmode="discrete" valueType="clr">
                                      <p:cBhvr override="childStyle">
                                        <p:cTn id="12" dur="80"/>
                                        <p:tgtEl>
                                          <p:spTgt spid="409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099">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4099">
                                            <p:txEl>
                                              <p:pRg st="0" end="0"/>
                                            </p:txEl>
                                          </p:spTgt>
                                        </p:tgtEl>
                                        <p:attrNameLst>
                                          <p:attrName>fill.type</p:attrName>
                                        </p:attrNameLst>
                                      </p:cBhvr>
                                      <p:to>
                                        <p:strVal val="solid"/>
                                      </p:to>
                                    </p:set>
                                  </p:childTnLst>
                                </p:cTn>
                              </p:par>
                            </p:childTnLst>
                          </p:cTn>
                        </p:par>
                        <p:par>
                          <p:cTn id="15" fill="hold">
                            <p:stCondLst>
                              <p:cond delay="4120"/>
                            </p:stCondLst>
                            <p:childTnLst>
                              <p:par>
                                <p:cTn id="16" presetID="27" presetClass="entr" presetSubtype="0" fill="hold" nodeType="afterEffect">
                                  <p:stCondLst>
                                    <p:cond delay="0"/>
                                  </p:stCondLst>
                                  <p:iterate type="lt">
                                    <p:tmPct val="50000"/>
                                  </p:iterate>
                                  <p:childTnLst>
                                    <p:set>
                                      <p:cBhvr>
                                        <p:cTn id="17" dur="1" fill="hold">
                                          <p:stCondLst>
                                            <p:cond delay="0"/>
                                          </p:stCondLst>
                                        </p:cTn>
                                        <p:tgtEl>
                                          <p:spTgt spid="4099">
                                            <p:txEl>
                                              <p:pRg st="1" end="1"/>
                                            </p:txEl>
                                          </p:spTgt>
                                        </p:tgtEl>
                                        <p:attrNameLst>
                                          <p:attrName>style.visibility</p:attrName>
                                        </p:attrNameLst>
                                      </p:cBhvr>
                                      <p:to>
                                        <p:strVal val="visible"/>
                                      </p:to>
                                    </p:set>
                                    <p:anim calcmode="discrete" valueType="clr">
                                      <p:cBhvr override="childStyle">
                                        <p:cTn id="18" dur="80"/>
                                        <p:tgtEl>
                                          <p:spTgt spid="409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4099">
                                            <p:txEl>
                                              <p:pRg st="1" end="1"/>
                                            </p:txEl>
                                          </p:spTgt>
                                        </p:tgtEl>
                                        <p:attrNameLst>
                                          <p:attrName>fillcolor</p:attrName>
                                        </p:attrNameLst>
                                      </p:cBhvr>
                                      <p:tavLst>
                                        <p:tav tm="0">
                                          <p:val>
                                            <p:clrVal>
                                              <a:schemeClr val="accent2"/>
                                            </p:clrVal>
                                          </p:val>
                                        </p:tav>
                                        <p:tav tm="50000">
                                          <p:val>
                                            <p:clrVal>
                                              <a:schemeClr val="hlink"/>
                                            </p:clrVal>
                                          </p:val>
                                        </p:tav>
                                      </p:tavLst>
                                    </p:anim>
                                    <p:set>
                                      <p:cBhvr>
                                        <p:cTn id="20" dur="80"/>
                                        <p:tgtEl>
                                          <p:spTgt spid="4099">
                                            <p:txEl>
                                              <p:pRg st="1" end="1"/>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34" presetClass="entr" presetSubtype="0" fill="hold" nodeType="clickEffect">
                                  <p:stCondLst>
                                    <p:cond delay="0"/>
                                  </p:stCondLst>
                                  <p:childTnLst>
                                    <p:set>
                                      <p:cBhvr>
                                        <p:cTn id="24" dur="1" fill="hold">
                                          <p:stCondLst>
                                            <p:cond delay="0"/>
                                          </p:stCondLst>
                                        </p:cTn>
                                        <p:tgtEl>
                                          <p:spTgt spid="4099">
                                            <p:txEl>
                                              <p:pRg st="2" end="2"/>
                                            </p:txEl>
                                          </p:spTgt>
                                        </p:tgtEl>
                                        <p:attrNameLst>
                                          <p:attrName>style.visibility</p:attrName>
                                        </p:attrNameLst>
                                      </p:cBhvr>
                                      <p:to>
                                        <p:strVal val="visible"/>
                                      </p:to>
                                    </p:set>
                                    <p:anim from="(-#ppt_w/2)" to="(#ppt_x)" calcmode="lin" valueType="num">
                                      <p:cBhvr>
                                        <p:cTn id="25" dur="600" fill="hold">
                                          <p:stCondLst>
                                            <p:cond delay="0"/>
                                          </p:stCondLst>
                                        </p:cTn>
                                        <p:tgtEl>
                                          <p:spTgt spid="4099">
                                            <p:txEl>
                                              <p:pRg st="2" end="2"/>
                                            </p:txEl>
                                          </p:spTgt>
                                        </p:tgtEl>
                                        <p:attrNameLst>
                                          <p:attrName>ppt_x</p:attrName>
                                        </p:attrNameLst>
                                      </p:cBhvr>
                                    </p:anim>
                                    <p:anim from="0" to="-1.0" calcmode="lin" valueType="num">
                                      <p:cBhvr>
                                        <p:cTn id="26" dur="200" decel="50000" autoRev="1" fill="hold">
                                          <p:stCondLst>
                                            <p:cond delay="600"/>
                                          </p:stCondLst>
                                        </p:cTn>
                                        <p:tgtEl>
                                          <p:spTgt spid="4099">
                                            <p:txEl>
                                              <p:pRg st="2" end="2"/>
                                            </p:txEl>
                                          </p:spTgt>
                                        </p:tgtEl>
                                        <p:attrNameLst>
                                          <p:attrName>xshear</p:attrName>
                                        </p:attrNameLst>
                                      </p:cBhvr>
                                    </p:anim>
                                    <p:animScale>
                                      <p:cBhvr>
                                        <p:cTn id="27" dur="200" decel="100000" autoRev="1" fill="hold">
                                          <p:stCondLst>
                                            <p:cond delay="600"/>
                                          </p:stCondLst>
                                        </p:cTn>
                                        <p:tgtEl>
                                          <p:spTgt spid="4099">
                                            <p:txEl>
                                              <p:pRg st="2" end="2"/>
                                            </p:txEl>
                                          </p:spTgt>
                                        </p:tgtEl>
                                      </p:cBhvr>
                                      <p:from x="100000" y="100000"/>
                                      <p:to x="80000" y="100000"/>
                                    </p:animScale>
                                    <p:anim by="(#ppt_h/3+#ppt_w*0.1)" calcmode="lin" valueType="num">
                                      <p:cBhvr additive="sum">
                                        <p:cTn id="28" dur="200" decel="100000" autoRev="1" fill="hold">
                                          <p:stCondLst>
                                            <p:cond delay="600"/>
                                          </p:stCondLst>
                                        </p:cTn>
                                        <p:tgtEl>
                                          <p:spTgt spid="4099">
                                            <p:txEl>
                                              <p:pRg st="2" end="2"/>
                                            </p:txEl>
                                          </p:spTgt>
                                        </p:tgtEl>
                                        <p:attrNameLst>
                                          <p:attrName>ppt_x</p:attrName>
                                        </p:attrNameLst>
                                      </p:cBhvr>
                                    </p:anim>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4099">
                                            <p:txEl>
                                              <p:pRg st="3" end="3"/>
                                            </p:txEl>
                                          </p:spTgt>
                                        </p:tgtEl>
                                        <p:attrNameLst>
                                          <p:attrName>style.visibility</p:attrName>
                                        </p:attrNameLst>
                                      </p:cBhvr>
                                      <p:to>
                                        <p:strVal val="visible"/>
                                      </p:to>
                                    </p:set>
                                    <p:anim calcmode="discrete" valueType="clr">
                                      <p:cBhvr override="childStyle">
                                        <p:cTn id="33" dur="80"/>
                                        <p:tgtEl>
                                          <p:spTgt spid="4099">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4099">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4099">
                                            <p:txEl>
                                              <p:pRg st="3" end="3"/>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nodeType="clickEffect">
                                  <p:stCondLst>
                                    <p:cond delay="0"/>
                                  </p:stCondLst>
                                  <p:iterate type="lt">
                                    <p:tmPct val="50000"/>
                                  </p:iterate>
                                  <p:childTnLst>
                                    <p:set>
                                      <p:cBhvr>
                                        <p:cTn id="39" dur="1" fill="hold">
                                          <p:stCondLst>
                                            <p:cond delay="0"/>
                                          </p:stCondLst>
                                        </p:cTn>
                                        <p:tgtEl>
                                          <p:spTgt spid="4099">
                                            <p:txEl>
                                              <p:pRg st="4" end="4"/>
                                            </p:txEl>
                                          </p:spTgt>
                                        </p:tgtEl>
                                        <p:attrNameLst>
                                          <p:attrName>style.visibility</p:attrName>
                                        </p:attrNameLst>
                                      </p:cBhvr>
                                      <p:to>
                                        <p:strVal val="visible"/>
                                      </p:to>
                                    </p:set>
                                    <p:anim calcmode="discrete" valueType="clr">
                                      <p:cBhvr override="childStyle">
                                        <p:cTn id="40" dur="80"/>
                                        <p:tgtEl>
                                          <p:spTgt spid="4099">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4099">
                                            <p:txEl>
                                              <p:pRg st="4" end="4"/>
                                            </p:txEl>
                                          </p:spTgt>
                                        </p:tgtEl>
                                        <p:attrNameLst>
                                          <p:attrName>fillcolor</p:attrName>
                                        </p:attrNameLst>
                                      </p:cBhvr>
                                      <p:tavLst>
                                        <p:tav tm="0">
                                          <p:val>
                                            <p:clrVal>
                                              <a:schemeClr val="accent2"/>
                                            </p:clrVal>
                                          </p:val>
                                        </p:tav>
                                        <p:tav tm="50000">
                                          <p:val>
                                            <p:clrVal>
                                              <a:schemeClr val="hlink"/>
                                            </p:clrVal>
                                          </p:val>
                                        </p:tav>
                                      </p:tavLst>
                                    </p:anim>
                                    <p:set>
                                      <p:cBhvr>
                                        <p:cTn id="42" dur="80"/>
                                        <p:tgtEl>
                                          <p:spTgt spid="4099">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tr-TR" b="1">
                <a:solidFill>
                  <a:srgbClr val="FF3300"/>
                </a:solidFill>
              </a:rPr>
              <a:t>SAYMA SAYILARI</a:t>
            </a:r>
          </a:p>
        </p:txBody>
      </p:sp>
      <p:sp>
        <p:nvSpPr>
          <p:cNvPr id="5123" name="Rectangle 3"/>
          <p:cNvSpPr>
            <a:spLocks noGrp="1" noChangeArrowheads="1"/>
          </p:cNvSpPr>
          <p:nvPr>
            <p:ph type="body" idx="1"/>
          </p:nvPr>
        </p:nvSpPr>
        <p:spPr/>
        <p:txBody>
          <a:bodyPr/>
          <a:lstStyle/>
          <a:p>
            <a:r>
              <a:rPr lang="tr-TR"/>
              <a:t>1 sayısından başlayarak; 1,2,3…şeklinde sonsuza kadar devam eden sayılardır.</a:t>
            </a:r>
          </a:p>
          <a:p>
            <a:r>
              <a:rPr lang="tr-TR"/>
              <a:t>Her sayma sayısı aynı zamanda bir doğal sayıdır.</a:t>
            </a:r>
          </a:p>
          <a:p>
            <a:endParaRPr lang="tr-TR"/>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5122"/>
                                        </p:tgtEl>
                                        <p:attrNameLst>
                                          <p:attrName>ppt_x</p:attrName>
                                          <p:attrName>ppt_y</p:attrName>
                                        </p:attrNameLst>
                                      </p:cBhvr>
                                    </p:animMotion>
                                    <p:animRot by="1500000">
                                      <p:cBhvr>
                                        <p:cTn id="7" dur="125" fill="hold">
                                          <p:stCondLst>
                                            <p:cond delay="0"/>
                                          </p:stCondLst>
                                        </p:cTn>
                                        <p:tgtEl>
                                          <p:spTgt spid="5122"/>
                                        </p:tgtEl>
                                        <p:attrNameLst>
                                          <p:attrName>r</p:attrName>
                                        </p:attrNameLst>
                                      </p:cBhvr>
                                    </p:animRot>
                                    <p:animRot by="-1500000">
                                      <p:cBhvr>
                                        <p:cTn id="8" dur="125" fill="hold">
                                          <p:stCondLst>
                                            <p:cond delay="125"/>
                                          </p:stCondLst>
                                        </p:cTn>
                                        <p:tgtEl>
                                          <p:spTgt spid="5122"/>
                                        </p:tgtEl>
                                        <p:attrNameLst>
                                          <p:attrName>r</p:attrName>
                                        </p:attrNameLst>
                                      </p:cBhvr>
                                    </p:animRot>
                                    <p:animRot by="-1500000">
                                      <p:cBhvr>
                                        <p:cTn id="9" dur="125" fill="hold">
                                          <p:stCondLst>
                                            <p:cond delay="250"/>
                                          </p:stCondLst>
                                        </p:cTn>
                                        <p:tgtEl>
                                          <p:spTgt spid="5122"/>
                                        </p:tgtEl>
                                        <p:attrNameLst>
                                          <p:attrName>r</p:attrName>
                                        </p:attrNameLst>
                                      </p:cBhvr>
                                    </p:animRot>
                                    <p:animRot by="1500000">
                                      <p:cBhvr>
                                        <p:cTn id="10" dur="125" fill="hold">
                                          <p:stCondLst>
                                            <p:cond delay="375"/>
                                          </p:stCondLst>
                                        </p:cTn>
                                        <p:tgtEl>
                                          <p:spTgt spid="512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5123">
                                            <p:txEl>
                                              <p:pRg st="0" end="0"/>
                                            </p:txEl>
                                          </p:spTgt>
                                        </p:tgtEl>
                                        <p:attrNameLst>
                                          <p:attrName>style.visibility</p:attrName>
                                        </p:attrNameLst>
                                      </p:cBhvr>
                                      <p:to>
                                        <p:strVal val="visible"/>
                                      </p:to>
                                    </p:set>
                                    <p:anim calcmode="discrete" valueType="clr">
                                      <p:cBhvr override="childStyle">
                                        <p:cTn id="15" dur="80"/>
                                        <p:tgtEl>
                                          <p:spTgt spid="512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123">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5123">
                                            <p:txEl>
                                              <p:pRg st="0" end="0"/>
                                            </p:txEl>
                                          </p:spTgt>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nodeType="clickEffect">
                                  <p:stCondLst>
                                    <p:cond delay="0"/>
                                  </p:stCondLst>
                                  <p:iterate type="lt">
                                    <p:tmPct val="50000"/>
                                  </p:iterate>
                                  <p:childTnLst>
                                    <p:set>
                                      <p:cBhvr>
                                        <p:cTn id="21" dur="1" fill="hold">
                                          <p:stCondLst>
                                            <p:cond delay="0"/>
                                          </p:stCondLst>
                                        </p:cTn>
                                        <p:tgtEl>
                                          <p:spTgt spid="5123">
                                            <p:txEl>
                                              <p:pRg st="1" end="1"/>
                                            </p:txEl>
                                          </p:spTgt>
                                        </p:tgtEl>
                                        <p:attrNameLst>
                                          <p:attrName>style.visibility</p:attrName>
                                        </p:attrNameLst>
                                      </p:cBhvr>
                                      <p:to>
                                        <p:strVal val="visible"/>
                                      </p:to>
                                    </p:set>
                                    <p:anim calcmode="discrete" valueType="clr">
                                      <p:cBhvr override="childStyle">
                                        <p:cTn id="22" dur="80"/>
                                        <p:tgtEl>
                                          <p:spTgt spid="512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5123">
                                            <p:txEl>
                                              <p:pRg st="1" end="1"/>
                                            </p:txEl>
                                          </p:spTgt>
                                        </p:tgtEl>
                                        <p:attrNameLst>
                                          <p:attrName>fillcolor</p:attrName>
                                        </p:attrNameLst>
                                      </p:cBhvr>
                                      <p:tavLst>
                                        <p:tav tm="0">
                                          <p:val>
                                            <p:clrVal>
                                              <a:schemeClr val="accent2"/>
                                            </p:clrVal>
                                          </p:val>
                                        </p:tav>
                                        <p:tav tm="50000">
                                          <p:val>
                                            <p:clrVal>
                                              <a:schemeClr val="hlink"/>
                                            </p:clrVal>
                                          </p:val>
                                        </p:tav>
                                      </p:tavLst>
                                    </p:anim>
                                    <p:set>
                                      <p:cBhvr>
                                        <p:cTn id="24" dur="80"/>
                                        <p:tgtEl>
                                          <p:spTgt spid="512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tr-TR" sz="4000" b="1">
                <a:solidFill>
                  <a:srgbClr val="FF3300"/>
                </a:solidFill>
              </a:rPr>
              <a:t>BİR BASAMAKLI DOĞAL SAYILAR</a:t>
            </a:r>
          </a:p>
        </p:txBody>
      </p:sp>
      <p:sp>
        <p:nvSpPr>
          <p:cNvPr id="6147" name="Rectangle 3"/>
          <p:cNvSpPr>
            <a:spLocks noGrp="1" noChangeArrowheads="1"/>
          </p:cNvSpPr>
          <p:nvPr>
            <p:ph type="body" idx="1"/>
          </p:nvPr>
        </p:nvSpPr>
        <p:spPr/>
        <p:txBody>
          <a:bodyPr/>
          <a:lstStyle/>
          <a:p>
            <a:pPr>
              <a:lnSpc>
                <a:spcPct val="90000"/>
              </a:lnSpc>
            </a:pPr>
            <a:r>
              <a:rPr lang="tr-TR"/>
              <a:t>Bir rakamla yazılan sayılara bir basamaklı doğal sayılar denir. Bir basamaklı doğal sayılar birliklerden meydana gelen sayılardır.</a:t>
            </a:r>
          </a:p>
          <a:p>
            <a:pPr>
              <a:lnSpc>
                <a:spcPct val="90000"/>
              </a:lnSpc>
            </a:pPr>
            <a:r>
              <a:rPr lang="tr-TR">
                <a:solidFill>
                  <a:srgbClr val="FF3300"/>
                </a:solidFill>
              </a:rPr>
              <a:t>0</a:t>
            </a:r>
            <a:r>
              <a:rPr lang="tr-TR"/>
              <a:t>’dan başlar </a:t>
            </a:r>
            <a:r>
              <a:rPr lang="tr-TR">
                <a:solidFill>
                  <a:srgbClr val="FF3300"/>
                </a:solidFill>
              </a:rPr>
              <a:t>9</a:t>
            </a:r>
            <a:r>
              <a:rPr lang="tr-TR"/>
              <a:t>’da biter.</a:t>
            </a:r>
          </a:p>
          <a:p>
            <a:pPr>
              <a:lnSpc>
                <a:spcPct val="90000"/>
              </a:lnSpc>
            </a:pPr>
            <a:r>
              <a:rPr lang="tr-TR"/>
              <a:t>Bir basamaklı </a:t>
            </a:r>
            <a:r>
              <a:rPr lang="tr-TR" u="sng"/>
              <a:t>en küçük doğal sayı</a:t>
            </a:r>
            <a:r>
              <a:rPr lang="tr-TR"/>
              <a:t> </a:t>
            </a:r>
            <a:r>
              <a:rPr lang="tr-TR">
                <a:solidFill>
                  <a:srgbClr val="FF3300"/>
                </a:solidFill>
              </a:rPr>
              <a:t>1</a:t>
            </a:r>
            <a:r>
              <a:rPr lang="tr-TR"/>
              <a:t>’dir.</a:t>
            </a:r>
          </a:p>
          <a:p>
            <a:pPr>
              <a:lnSpc>
                <a:spcPct val="90000"/>
              </a:lnSpc>
            </a:pPr>
            <a:r>
              <a:rPr lang="tr-TR"/>
              <a:t>Bir basamaklı </a:t>
            </a:r>
            <a:r>
              <a:rPr lang="tr-TR" u="sng"/>
              <a:t>en büyük doğal sayı</a:t>
            </a:r>
            <a:r>
              <a:rPr lang="tr-TR"/>
              <a:t> </a:t>
            </a:r>
            <a:r>
              <a:rPr lang="tr-TR">
                <a:solidFill>
                  <a:srgbClr val="FF3300"/>
                </a:solidFill>
              </a:rPr>
              <a:t>9</a:t>
            </a:r>
            <a:r>
              <a:rPr lang="tr-TR"/>
              <a:t>’dur.</a:t>
            </a:r>
          </a:p>
          <a:p>
            <a:pPr>
              <a:lnSpc>
                <a:spcPct val="90000"/>
              </a:lnSpc>
            </a:pPr>
            <a:r>
              <a:rPr lang="tr-TR"/>
              <a:t>Bir basamaklı doğal sayılar </a:t>
            </a:r>
            <a:r>
              <a:rPr lang="tr-TR">
                <a:solidFill>
                  <a:srgbClr val="FF3300"/>
                </a:solidFill>
              </a:rPr>
              <a:t>10</a:t>
            </a:r>
            <a:r>
              <a:rPr lang="tr-TR"/>
              <a:t> tanedir.</a:t>
            </a:r>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6146"/>
                                        </p:tgtEl>
                                        <p:attrNameLst>
                                          <p:attrName>style.color</p:attrName>
                                        </p:attrNameLst>
                                      </p:cBhvr>
                                      <p:by>
                                        <p:hsl h="0" s="-12549" l="-25098"/>
                                      </p:by>
                                    </p:animClr>
                                    <p:animClr clrSpc="hsl" dir="cw">
                                      <p:cBhvr>
                                        <p:cTn id="7" dur="500" fill="hold"/>
                                        <p:tgtEl>
                                          <p:spTgt spid="6146"/>
                                        </p:tgtEl>
                                        <p:attrNameLst>
                                          <p:attrName>fillcolor</p:attrName>
                                        </p:attrNameLst>
                                      </p:cBhvr>
                                      <p:by>
                                        <p:hsl h="0" s="-12549" l="-25098"/>
                                      </p:by>
                                    </p:animClr>
                                    <p:animClr clrSpc="hsl" dir="cw">
                                      <p:cBhvr>
                                        <p:cTn id="8" dur="500" fill="hold"/>
                                        <p:tgtEl>
                                          <p:spTgt spid="6146"/>
                                        </p:tgtEl>
                                        <p:attrNameLst>
                                          <p:attrName>stroke.color</p:attrName>
                                        </p:attrNameLst>
                                      </p:cBhvr>
                                      <p:by>
                                        <p:hsl h="0" s="-12549" l="-25098"/>
                                      </p:by>
                                    </p:animClr>
                                    <p:set>
                                      <p:cBhvr>
                                        <p:cTn id="9" dur="500" fill="hold"/>
                                        <p:tgtEl>
                                          <p:spTgt spid="614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6147">
                                            <p:txEl>
                                              <p:pRg st="0" end="0"/>
                                            </p:txEl>
                                          </p:spTgt>
                                        </p:tgtEl>
                                        <p:attrNameLst>
                                          <p:attrName>style.visibility</p:attrName>
                                        </p:attrNameLst>
                                      </p:cBhvr>
                                      <p:to>
                                        <p:strVal val="visible"/>
                                      </p:to>
                                    </p:set>
                                    <p:anim calcmode="discrete" valueType="clr">
                                      <p:cBhvr override="childStyle">
                                        <p:cTn id="14" dur="80"/>
                                        <p:tgtEl>
                                          <p:spTgt spid="614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147">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6147">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6147">
                                            <p:txEl>
                                              <p:pRg st="1" end="1"/>
                                            </p:txEl>
                                          </p:spTgt>
                                        </p:tgtEl>
                                        <p:attrNameLst>
                                          <p:attrName>style.visibility</p:attrName>
                                        </p:attrNameLst>
                                      </p:cBhvr>
                                      <p:to>
                                        <p:strVal val="visible"/>
                                      </p:to>
                                    </p:set>
                                    <p:animEffect transition="in" filter="blinds(horizontal)">
                                      <p:cBhvr>
                                        <p:cTn id="21" dur="500"/>
                                        <p:tgtEl>
                                          <p:spTgt spid="6147">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6147">
                                            <p:txEl>
                                              <p:pRg st="2" end="2"/>
                                            </p:txEl>
                                          </p:spTgt>
                                        </p:tgtEl>
                                        <p:attrNameLst>
                                          <p:attrName>style.visibility</p:attrName>
                                        </p:attrNameLst>
                                      </p:cBhvr>
                                      <p:to>
                                        <p:strVal val="visible"/>
                                      </p:to>
                                    </p:set>
                                    <p:anim calcmode="discrete" valueType="clr">
                                      <p:cBhvr override="childStyle">
                                        <p:cTn id="26" dur="80"/>
                                        <p:tgtEl>
                                          <p:spTgt spid="6147">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6147">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6147">
                                            <p:txEl>
                                              <p:pRg st="2" end="2"/>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6147">
                                            <p:txEl>
                                              <p:pRg st="3" end="3"/>
                                            </p:txEl>
                                          </p:spTgt>
                                        </p:tgtEl>
                                        <p:attrNameLst>
                                          <p:attrName>style.visibility</p:attrName>
                                        </p:attrNameLst>
                                      </p:cBhvr>
                                      <p:to>
                                        <p:strVal val="visible"/>
                                      </p:to>
                                    </p:set>
                                    <p:anim calcmode="discrete" valueType="clr">
                                      <p:cBhvr override="childStyle">
                                        <p:cTn id="33" dur="80"/>
                                        <p:tgtEl>
                                          <p:spTgt spid="6147">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6147">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6147">
                                            <p:txEl>
                                              <p:pRg st="3" end="3"/>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nodeType="clickEffect">
                                  <p:stCondLst>
                                    <p:cond delay="0"/>
                                  </p:stCondLst>
                                  <p:iterate type="lt">
                                    <p:tmPct val="50000"/>
                                  </p:iterate>
                                  <p:childTnLst>
                                    <p:set>
                                      <p:cBhvr>
                                        <p:cTn id="39" dur="1" fill="hold">
                                          <p:stCondLst>
                                            <p:cond delay="0"/>
                                          </p:stCondLst>
                                        </p:cTn>
                                        <p:tgtEl>
                                          <p:spTgt spid="6147">
                                            <p:txEl>
                                              <p:pRg st="4" end="4"/>
                                            </p:txEl>
                                          </p:spTgt>
                                        </p:tgtEl>
                                        <p:attrNameLst>
                                          <p:attrName>style.visibility</p:attrName>
                                        </p:attrNameLst>
                                      </p:cBhvr>
                                      <p:to>
                                        <p:strVal val="visible"/>
                                      </p:to>
                                    </p:set>
                                    <p:anim calcmode="discrete" valueType="clr">
                                      <p:cBhvr override="childStyle">
                                        <p:cTn id="40" dur="80"/>
                                        <p:tgtEl>
                                          <p:spTgt spid="6147">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6147">
                                            <p:txEl>
                                              <p:pRg st="4" end="4"/>
                                            </p:txEl>
                                          </p:spTgt>
                                        </p:tgtEl>
                                        <p:attrNameLst>
                                          <p:attrName>fillcolor</p:attrName>
                                        </p:attrNameLst>
                                      </p:cBhvr>
                                      <p:tavLst>
                                        <p:tav tm="0">
                                          <p:val>
                                            <p:clrVal>
                                              <a:schemeClr val="accent2"/>
                                            </p:clrVal>
                                          </p:val>
                                        </p:tav>
                                        <p:tav tm="50000">
                                          <p:val>
                                            <p:clrVal>
                                              <a:schemeClr val="hlink"/>
                                            </p:clrVal>
                                          </p:val>
                                        </p:tav>
                                      </p:tavLst>
                                    </p:anim>
                                    <p:set>
                                      <p:cBhvr>
                                        <p:cTn id="42" dur="80"/>
                                        <p:tgtEl>
                                          <p:spTgt spid="6147">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79388" y="274638"/>
            <a:ext cx="8507412" cy="1143000"/>
          </a:xfrm>
        </p:spPr>
        <p:txBody>
          <a:bodyPr/>
          <a:lstStyle/>
          <a:p>
            <a:r>
              <a:rPr lang="tr-TR" sz="4000" b="1">
                <a:solidFill>
                  <a:srgbClr val="FF3300"/>
                </a:solidFill>
              </a:rPr>
              <a:t>İKİ BASAMAKLI DOĞAL SAYILAR</a:t>
            </a:r>
          </a:p>
        </p:txBody>
      </p:sp>
      <p:sp>
        <p:nvSpPr>
          <p:cNvPr id="7171" name="Rectangle 3"/>
          <p:cNvSpPr>
            <a:spLocks noGrp="1" noChangeArrowheads="1"/>
          </p:cNvSpPr>
          <p:nvPr>
            <p:ph type="body" idx="1"/>
          </p:nvPr>
        </p:nvSpPr>
        <p:spPr/>
        <p:txBody>
          <a:bodyPr/>
          <a:lstStyle/>
          <a:p>
            <a:pPr>
              <a:lnSpc>
                <a:spcPct val="90000"/>
              </a:lnSpc>
            </a:pPr>
            <a:r>
              <a:rPr lang="tr-TR"/>
              <a:t>İki rakamla yazılan sayılara, iki basamaklı doğal sayılar denir. Birliklerin yazıldığı yere </a:t>
            </a:r>
            <a:r>
              <a:rPr lang="tr-TR" b="1"/>
              <a:t>birler basamağı</a:t>
            </a:r>
            <a:r>
              <a:rPr lang="tr-TR"/>
              <a:t> ve onlukların yazıldığı yere de </a:t>
            </a:r>
            <a:r>
              <a:rPr lang="tr-TR" b="1"/>
              <a:t>onlar basamağı</a:t>
            </a:r>
            <a:r>
              <a:rPr lang="tr-TR"/>
              <a:t> denir.</a:t>
            </a:r>
          </a:p>
          <a:p>
            <a:pPr>
              <a:lnSpc>
                <a:spcPct val="90000"/>
              </a:lnSpc>
            </a:pPr>
            <a:r>
              <a:rPr lang="tr-TR">
                <a:solidFill>
                  <a:srgbClr val="FF3300"/>
                </a:solidFill>
              </a:rPr>
              <a:t>10</a:t>
            </a:r>
            <a:r>
              <a:rPr lang="tr-TR"/>
              <a:t>’dan </a:t>
            </a:r>
            <a:r>
              <a:rPr lang="tr-TR">
                <a:solidFill>
                  <a:srgbClr val="FF3300"/>
                </a:solidFill>
              </a:rPr>
              <a:t>99</a:t>
            </a:r>
            <a:r>
              <a:rPr lang="tr-TR"/>
              <a:t>’a kadar devam eder.</a:t>
            </a:r>
          </a:p>
          <a:p>
            <a:pPr>
              <a:lnSpc>
                <a:spcPct val="90000"/>
              </a:lnSpc>
            </a:pPr>
            <a:r>
              <a:rPr lang="tr-TR"/>
              <a:t>İki basamaklı </a:t>
            </a:r>
            <a:r>
              <a:rPr lang="tr-TR" u="sng"/>
              <a:t>en küçük doğal sayı</a:t>
            </a:r>
            <a:r>
              <a:rPr lang="tr-TR"/>
              <a:t> </a:t>
            </a:r>
            <a:r>
              <a:rPr lang="tr-TR">
                <a:solidFill>
                  <a:srgbClr val="FF3300"/>
                </a:solidFill>
              </a:rPr>
              <a:t>10</a:t>
            </a:r>
            <a:r>
              <a:rPr lang="tr-TR"/>
              <a:t>’dur.</a:t>
            </a:r>
          </a:p>
          <a:p>
            <a:pPr>
              <a:lnSpc>
                <a:spcPct val="90000"/>
              </a:lnSpc>
            </a:pPr>
            <a:r>
              <a:rPr lang="tr-TR"/>
              <a:t>İki basamaklı </a:t>
            </a:r>
            <a:r>
              <a:rPr lang="tr-TR" u="sng"/>
              <a:t>en büyük doğal sayı</a:t>
            </a:r>
            <a:r>
              <a:rPr lang="tr-TR"/>
              <a:t> </a:t>
            </a:r>
            <a:r>
              <a:rPr lang="tr-TR">
                <a:solidFill>
                  <a:srgbClr val="FF3300"/>
                </a:solidFill>
              </a:rPr>
              <a:t>99</a:t>
            </a:r>
            <a:r>
              <a:rPr lang="tr-TR"/>
              <a:t>’dur.</a:t>
            </a:r>
          </a:p>
          <a:p>
            <a:pPr>
              <a:lnSpc>
                <a:spcPct val="90000"/>
              </a:lnSpc>
            </a:pPr>
            <a:r>
              <a:rPr lang="tr-TR"/>
              <a:t>İki basamaklı doğal sayılar </a:t>
            </a:r>
            <a:r>
              <a:rPr lang="tr-TR">
                <a:solidFill>
                  <a:srgbClr val="FF3300"/>
                </a:solidFill>
              </a:rPr>
              <a:t>90 </a:t>
            </a:r>
            <a:r>
              <a:rPr lang="tr-TR"/>
              <a:t>tanedir.</a:t>
            </a:r>
          </a:p>
          <a:p>
            <a:pPr>
              <a:lnSpc>
                <a:spcPct val="90000"/>
              </a:lnSpc>
            </a:pPr>
            <a:endParaRPr lang="tr-TR"/>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7170"/>
                                        </p:tgtEl>
                                        <p:attrNameLst>
                                          <p:attrName>fillcolor</p:attrName>
                                        </p:attrNameLst>
                                      </p:cBhvr>
                                      <p:to>
                                        <a:schemeClr val="accent2"/>
                                      </p:to>
                                    </p:animClr>
                                    <p:set>
                                      <p:cBhvr>
                                        <p:cTn id="7" dur="2000" fill="hold"/>
                                        <p:tgtEl>
                                          <p:spTgt spid="7170"/>
                                        </p:tgtEl>
                                        <p:attrNameLst>
                                          <p:attrName>fill.type</p:attrName>
                                        </p:attrNameLst>
                                      </p:cBhvr>
                                      <p:to>
                                        <p:strVal val="solid"/>
                                      </p:to>
                                    </p:set>
                                    <p:set>
                                      <p:cBhvr>
                                        <p:cTn id="8" dur="2000" fill="hold"/>
                                        <p:tgtEl>
                                          <p:spTgt spid="7170"/>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7171">
                                            <p:txEl>
                                              <p:pRg st="0" end="0"/>
                                            </p:txEl>
                                          </p:spTgt>
                                        </p:tgtEl>
                                        <p:attrNameLst>
                                          <p:attrName>style.visibility</p:attrName>
                                        </p:attrNameLst>
                                      </p:cBhvr>
                                      <p:to>
                                        <p:strVal val="visible"/>
                                      </p:to>
                                    </p:set>
                                    <p:anim calcmode="discrete" valueType="clr">
                                      <p:cBhvr override="childStyle">
                                        <p:cTn id="13" dur="80"/>
                                        <p:tgtEl>
                                          <p:spTgt spid="71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7171">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7171">
                                            <p:txEl>
                                              <p:pRg st="0" end="0"/>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7171">
                                            <p:txEl>
                                              <p:pRg st="1" end="1"/>
                                            </p:txEl>
                                          </p:spTgt>
                                        </p:tgtEl>
                                        <p:attrNameLst>
                                          <p:attrName>style.visibility</p:attrName>
                                        </p:attrNameLst>
                                      </p:cBhvr>
                                      <p:to>
                                        <p:strVal val="visible"/>
                                      </p:to>
                                    </p:set>
                                    <p:anim calcmode="discrete" valueType="clr">
                                      <p:cBhvr override="childStyle">
                                        <p:cTn id="20" dur="80"/>
                                        <p:tgtEl>
                                          <p:spTgt spid="717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7171">
                                            <p:txEl>
                                              <p:pRg st="1" end="1"/>
                                            </p:txEl>
                                          </p:spTgt>
                                        </p:tgtEl>
                                        <p:attrNameLst>
                                          <p:attrName>fillcolor</p:attrName>
                                        </p:attrNameLst>
                                      </p:cBhvr>
                                      <p:tavLst>
                                        <p:tav tm="0">
                                          <p:val>
                                            <p:clrVal>
                                              <a:schemeClr val="accent2"/>
                                            </p:clrVal>
                                          </p:val>
                                        </p:tav>
                                        <p:tav tm="50000">
                                          <p:val>
                                            <p:clrVal>
                                              <a:schemeClr val="hlink"/>
                                            </p:clrVal>
                                          </p:val>
                                        </p:tav>
                                      </p:tavLst>
                                    </p:anim>
                                    <p:set>
                                      <p:cBhvr>
                                        <p:cTn id="22" dur="80"/>
                                        <p:tgtEl>
                                          <p:spTgt spid="7171">
                                            <p:txEl>
                                              <p:pRg st="1" end="1"/>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7171">
                                            <p:txEl>
                                              <p:pRg st="2" end="2"/>
                                            </p:txEl>
                                          </p:spTgt>
                                        </p:tgtEl>
                                        <p:attrNameLst>
                                          <p:attrName>style.visibility</p:attrName>
                                        </p:attrNameLst>
                                      </p:cBhvr>
                                      <p:to>
                                        <p:strVal val="visible"/>
                                      </p:to>
                                    </p:set>
                                    <p:anim calcmode="discrete" valueType="clr">
                                      <p:cBhvr override="childStyle">
                                        <p:cTn id="27" dur="80"/>
                                        <p:tgtEl>
                                          <p:spTgt spid="717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7171">
                                            <p:txEl>
                                              <p:pRg st="2" end="2"/>
                                            </p:txEl>
                                          </p:spTgt>
                                        </p:tgtEl>
                                        <p:attrNameLst>
                                          <p:attrName>fillcolor</p:attrName>
                                        </p:attrNameLst>
                                      </p:cBhvr>
                                      <p:tavLst>
                                        <p:tav tm="0">
                                          <p:val>
                                            <p:clrVal>
                                              <a:schemeClr val="accent2"/>
                                            </p:clrVal>
                                          </p:val>
                                        </p:tav>
                                        <p:tav tm="50000">
                                          <p:val>
                                            <p:clrVal>
                                              <a:schemeClr val="hlink"/>
                                            </p:clrVal>
                                          </p:val>
                                        </p:tav>
                                      </p:tavLst>
                                    </p:anim>
                                    <p:set>
                                      <p:cBhvr>
                                        <p:cTn id="29" dur="80"/>
                                        <p:tgtEl>
                                          <p:spTgt spid="7171">
                                            <p:txEl>
                                              <p:pRg st="2" end="2"/>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nodeType="clickEffect">
                                  <p:stCondLst>
                                    <p:cond delay="0"/>
                                  </p:stCondLst>
                                  <p:iterate type="lt">
                                    <p:tmPct val="50000"/>
                                  </p:iterate>
                                  <p:childTnLst>
                                    <p:set>
                                      <p:cBhvr>
                                        <p:cTn id="33" dur="1" fill="hold">
                                          <p:stCondLst>
                                            <p:cond delay="0"/>
                                          </p:stCondLst>
                                        </p:cTn>
                                        <p:tgtEl>
                                          <p:spTgt spid="7171">
                                            <p:txEl>
                                              <p:pRg st="3" end="3"/>
                                            </p:txEl>
                                          </p:spTgt>
                                        </p:tgtEl>
                                        <p:attrNameLst>
                                          <p:attrName>style.visibility</p:attrName>
                                        </p:attrNameLst>
                                      </p:cBhvr>
                                      <p:to>
                                        <p:strVal val="visible"/>
                                      </p:to>
                                    </p:set>
                                    <p:anim calcmode="discrete" valueType="clr">
                                      <p:cBhvr override="childStyle">
                                        <p:cTn id="34" dur="80"/>
                                        <p:tgtEl>
                                          <p:spTgt spid="7171">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7171">
                                            <p:txEl>
                                              <p:pRg st="3" end="3"/>
                                            </p:txEl>
                                          </p:spTgt>
                                        </p:tgtEl>
                                        <p:attrNameLst>
                                          <p:attrName>fillcolor</p:attrName>
                                        </p:attrNameLst>
                                      </p:cBhvr>
                                      <p:tavLst>
                                        <p:tav tm="0">
                                          <p:val>
                                            <p:clrVal>
                                              <a:schemeClr val="accent2"/>
                                            </p:clrVal>
                                          </p:val>
                                        </p:tav>
                                        <p:tav tm="50000">
                                          <p:val>
                                            <p:clrVal>
                                              <a:schemeClr val="hlink"/>
                                            </p:clrVal>
                                          </p:val>
                                        </p:tav>
                                      </p:tavLst>
                                    </p:anim>
                                    <p:set>
                                      <p:cBhvr>
                                        <p:cTn id="36" dur="80"/>
                                        <p:tgtEl>
                                          <p:spTgt spid="7171">
                                            <p:txEl>
                                              <p:pRg st="3" end="3"/>
                                            </p:txEl>
                                          </p:spTgt>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nodeType="clickEffect">
                                  <p:stCondLst>
                                    <p:cond delay="0"/>
                                  </p:stCondLst>
                                  <p:iterate type="lt">
                                    <p:tmPct val="50000"/>
                                  </p:iterate>
                                  <p:childTnLst>
                                    <p:set>
                                      <p:cBhvr>
                                        <p:cTn id="40" dur="1" fill="hold">
                                          <p:stCondLst>
                                            <p:cond delay="0"/>
                                          </p:stCondLst>
                                        </p:cTn>
                                        <p:tgtEl>
                                          <p:spTgt spid="7171">
                                            <p:txEl>
                                              <p:pRg st="4" end="4"/>
                                            </p:txEl>
                                          </p:spTgt>
                                        </p:tgtEl>
                                        <p:attrNameLst>
                                          <p:attrName>style.visibility</p:attrName>
                                        </p:attrNameLst>
                                      </p:cBhvr>
                                      <p:to>
                                        <p:strVal val="visible"/>
                                      </p:to>
                                    </p:set>
                                    <p:anim calcmode="discrete" valueType="clr">
                                      <p:cBhvr override="childStyle">
                                        <p:cTn id="41" dur="80"/>
                                        <p:tgtEl>
                                          <p:spTgt spid="7171">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7171">
                                            <p:txEl>
                                              <p:pRg st="4" end="4"/>
                                            </p:txEl>
                                          </p:spTgt>
                                        </p:tgtEl>
                                        <p:attrNameLst>
                                          <p:attrName>fillcolor</p:attrName>
                                        </p:attrNameLst>
                                      </p:cBhvr>
                                      <p:tavLst>
                                        <p:tav tm="0">
                                          <p:val>
                                            <p:clrVal>
                                              <a:schemeClr val="accent2"/>
                                            </p:clrVal>
                                          </p:val>
                                        </p:tav>
                                        <p:tav tm="50000">
                                          <p:val>
                                            <p:clrVal>
                                              <a:schemeClr val="hlink"/>
                                            </p:clrVal>
                                          </p:val>
                                        </p:tav>
                                      </p:tavLst>
                                    </p:anim>
                                    <p:set>
                                      <p:cBhvr>
                                        <p:cTn id="43" dur="80"/>
                                        <p:tgtEl>
                                          <p:spTgt spid="7171">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50825" y="274638"/>
            <a:ext cx="8642350" cy="1143000"/>
          </a:xfrm>
        </p:spPr>
        <p:txBody>
          <a:bodyPr/>
          <a:lstStyle/>
          <a:p>
            <a:r>
              <a:rPr lang="tr-TR" sz="4000" b="1">
                <a:solidFill>
                  <a:srgbClr val="FF3300"/>
                </a:solidFill>
              </a:rPr>
              <a:t>ÜÇ BASAMAKLI DOĞAL SAYILAR</a:t>
            </a:r>
          </a:p>
        </p:txBody>
      </p:sp>
      <p:sp>
        <p:nvSpPr>
          <p:cNvPr id="8195" name="Rectangle 3"/>
          <p:cNvSpPr>
            <a:spLocks noGrp="1" noChangeArrowheads="1"/>
          </p:cNvSpPr>
          <p:nvPr>
            <p:ph type="body" idx="1"/>
          </p:nvPr>
        </p:nvSpPr>
        <p:spPr/>
        <p:txBody>
          <a:bodyPr/>
          <a:lstStyle/>
          <a:p>
            <a:pPr>
              <a:lnSpc>
                <a:spcPct val="90000"/>
              </a:lnSpc>
            </a:pPr>
            <a:r>
              <a:rPr lang="tr-TR" sz="2800"/>
              <a:t>Üç rakamla yazılan sayılara,üç basamaklı doğal sayılar denir. Birliklerin yazıldığı yere </a:t>
            </a:r>
            <a:r>
              <a:rPr lang="tr-TR" sz="2800" b="1"/>
              <a:t>birler basamağı</a:t>
            </a:r>
            <a:r>
              <a:rPr lang="tr-TR" sz="2800"/>
              <a:t>,onlukların yazıldığı  yere </a:t>
            </a:r>
            <a:r>
              <a:rPr lang="tr-TR" sz="2800" b="1"/>
              <a:t>onlar basamağı</a:t>
            </a:r>
            <a:r>
              <a:rPr lang="tr-TR" sz="2800"/>
              <a:t> ve yüzlüklerin yazıldığı yere de </a:t>
            </a:r>
            <a:r>
              <a:rPr lang="tr-TR" sz="2800" b="1"/>
              <a:t>yüzler basamağı</a:t>
            </a:r>
            <a:r>
              <a:rPr lang="tr-TR" sz="2800"/>
              <a:t> denir.</a:t>
            </a:r>
          </a:p>
          <a:p>
            <a:pPr>
              <a:lnSpc>
                <a:spcPct val="90000"/>
              </a:lnSpc>
            </a:pPr>
            <a:r>
              <a:rPr lang="tr-TR" sz="2800">
                <a:solidFill>
                  <a:srgbClr val="FF3300"/>
                </a:solidFill>
              </a:rPr>
              <a:t>100</a:t>
            </a:r>
            <a:r>
              <a:rPr lang="tr-TR" sz="2800"/>
              <a:t>’den başlar </a:t>
            </a:r>
            <a:r>
              <a:rPr lang="tr-TR" sz="2800">
                <a:solidFill>
                  <a:srgbClr val="FF3300"/>
                </a:solidFill>
              </a:rPr>
              <a:t>999</a:t>
            </a:r>
            <a:r>
              <a:rPr lang="tr-TR" sz="2800"/>
              <a:t>’a kadar devam eder.</a:t>
            </a:r>
          </a:p>
          <a:p>
            <a:pPr>
              <a:lnSpc>
                <a:spcPct val="90000"/>
              </a:lnSpc>
            </a:pPr>
            <a:r>
              <a:rPr lang="tr-TR" sz="2800"/>
              <a:t>Üç basamaklı </a:t>
            </a:r>
            <a:r>
              <a:rPr lang="tr-TR" sz="2800" u="sng"/>
              <a:t>en küçük doğal sayı</a:t>
            </a:r>
            <a:r>
              <a:rPr lang="tr-TR" sz="2800"/>
              <a:t> </a:t>
            </a:r>
            <a:r>
              <a:rPr lang="tr-TR" sz="2800">
                <a:solidFill>
                  <a:srgbClr val="FF3300"/>
                </a:solidFill>
              </a:rPr>
              <a:t>100</a:t>
            </a:r>
            <a:r>
              <a:rPr lang="tr-TR" sz="2800"/>
              <a:t>’dür</a:t>
            </a:r>
          </a:p>
          <a:p>
            <a:pPr>
              <a:lnSpc>
                <a:spcPct val="90000"/>
              </a:lnSpc>
            </a:pPr>
            <a:r>
              <a:rPr lang="tr-TR" sz="2800"/>
              <a:t>Üç basamaklı </a:t>
            </a:r>
            <a:r>
              <a:rPr lang="tr-TR" sz="2800" u="sng"/>
              <a:t>en büyük doğal sayı</a:t>
            </a:r>
            <a:r>
              <a:rPr lang="tr-TR" sz="2800"/>
              <a:t> </a:t>
            </a:r>
            <a:r>
              <a:rPr lang="tr-TR" sz="2800">
                <a:solidFill>
                  <a:srgbClr val="FF3300"/>
                </a:solidFill>
              </a:rPr>
              <a:t>999</a:t>
            </a:r>
            <a:r>
              <a:rPr lang="tr-TR" sz="2800"/>
              <a:t>’dur</a:t>
            </a:r>
          </a:p>
          <a:p>
            <a:pPr>
              <a:lnSpc>
                <a:spcPct val="90000"/>
              </a:lnSpc>
            </a:pPr>
            <a:r>
              <a:rPr lang="tr-TR" sz="2800"/>
              <a:t>Üç basamaklı doğal sayılar </a:t>
            </a:r>
            <a:r>
              <a:rPr lang="tr-TR" sz="2800">
                <a:solidFill>
                  <a:srgbClr val="FF3300"/>
                </a:solidFill>
              </a:rPr>
              <a:t>900 </a:t>
            </a:r>
            <a:r>
              <a:rPr lang="tr-TR" sz="2800"/>
              <a:t>tanedir.</a:t>
            </a:r>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8194"/>
                                        </p:tgtEl>
                                        <p:attrNameLst>
                                          <p:attrName>fillcolor</p:attrName>
                                        </p:attrNameLst>
                                      </p:cBhvr>
                                      <p:to>
                                        <a:schemeClr val="accent2"/>
                                      </p:to>
                                    </p:animClr>
                                    <p:set>
                                      <p:cBhvr>
                                        <p:cTn id="7" dur="2000" fill="hold"/>
                                        <p:tgtEl>
                                          <p:spTgt spid="8194"/>
                                        </p:tgtEl>
                                        <p:attrNameLst>
                                          <p:attrName>fill.type</p:attrName>
                                        </p:attrNameLst>
                                      </p:cBhvr>
                                      <p:to>
                                        <p:strVal val="solid"/>
                                      </p:to>
                                    </p:set>
                                    <p:set>
                                      <p:cBhvr>
                                        <p:cTn id="8" dur="2000" fill="hold"/>
                                        <p:tgtEl>
                                          <p:spTgt spid="8194"/>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8195">
                                            <p:txEl>
                                              <p:pRg st="0" end="0"/>
                                            </p:txEl>
                                          </p:spTgt>
                                        </p:tgtEl>
                                        <p:attrNameLst>
                                          <p:attrName>style.visibility</p:attrName>
                                        </p:attrNameLst>
                                      </p:cBhvr>
                                      <p:to>
                                        <p:strVal val="visible"/>
                                      </p:to>
                                    </p:set>
                                    <p:anim calcmode="discrete" valueType="clr">
                                      <p:cBhvr override="childStyle">
                                        <p:cTn id="13" dur="80"/>
                                        <p:tgtEl>
                                          <p:spTgt spid="819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8195">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8195">
                                            <p:txEl>
                                              <p:pRg st="0" end="0"/>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8195">
                                            <p:txEl>
                                              <p:pRg st="1" end="1"/>
                                            </p:txEl>
                                          </p:spTgt>
                                        </p:tgtEl>
                                        <p:attrNameLst>
                                          <p:attrName>style.visibility</p:attrName>
                                        </p:attrNameLst>
                                      </p:cBhvr>
                                      <p:to>
                                        <p:strVal val="visible"/>
                                      </p:to>
                                    </p:set>
                                    <p:animEffect transition="in" filter="blinds(horizontal)">
                                      <p:cBhvr>
                                        <p:cTn id="20" dur="500"/>
                                        <p:tgtEl>
                                          <p:spTgt spid="819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8195">
                                            <p:txEl>
                                              <p:pRg st="2" end="2"/>
                                            </p:txEl>
                                          </p:spTgt>
                                        </p:tgtEl>
                                        <p:attrNameLst>
                                          <p:attrName>style.visibility</p:attrName>
                                        </p:attrNameLst>
                                      </p:cBhvr>
                                      <p:to>
                                        <p:strVal val="visible"/>
                                      </p:to>
                                    </p:set>
                                    <p:animEffect transition="in" filter="box(in)">
                                      <p:cBhvr>
                                        <p:cTn id="25" dur="500"/>
                                        <p:tgtEl>
                                          <p:spTgt spid="819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7" presetClass="entr" presetSubtype="0" fill="hold" nodeType="clickEffect">
                                  <p:stCondLst>
                                    <p:cond delay="0"/>
                                  </p:stCondLst>
                                  <p:iterate type="lt">
                                    <p:tmPct val="50000"/>
                                  </p:iterate>
                                  <p:childTnLst>
                                    <p:set>
                                      <p:cBhvr>
                                        <p:cTn id="29" dur="1" fill="hold">
                                          <p:stCondLst>
                                            <p:cond delay="0"/>
                                          </p:stCondLst>
                                        </p:cTn>
                                        <p:tgtEl>
                                          <p:spTgt spid="8195">
                                            <p:txEl>
                                              <p:pRg st="3" end="3"/>
                                            </p:txEl>
                                          </p:spTgt>
                                        </p:tgtEl>
                                        <p:attrNameLst>
                                          <p:attrName>style.visibility</p:attrName>
                                        </p:attrNameLst>
                                      </p:cBhvr>
                                      <p:to>
                                        <p:strVal val="visible"/>
                                      </p:to>
                                    </p:set>
                                    <p:anim calcmode="discrete" valueType="clr">
                                      <p:cBhvr override="childStyle">
                                        <p:cTn id="30" dur="80"/>
                                        <p:tgtEl>
                                          <p:spTgt spid="819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8195">
                                            <p:txEl>
                                              <p:pRg st="3" end="3"/>
                                            </p:txEl>
                                          </p:spTgt>
                                        </p:tgtEl>
                                        <p:attrNameLst>
                                          <p:attrName>fillcolor</p:attrName>
                                        </p:attrNameLst>
                                      </p:cBhvr>
                                      <p:tavLst>
                                        <p:tav tm="0">
                                          <p:val>
                                            <p:clrVal>
                                              <a:schemeClr val="accent2"/>
                                            </p:clrVal>
                                          </p:val>
                                        </p:tav>
                                        <p:tav tm="50000">
                                          <p:val>
                                            <p:clrVal>
                                              <a:schemeClr val="hlink"/>
                                            </p:clrVal>
                                          </p:val>
                                        </p:tav>
                                      </p:tavLst>
                                    </p:anim>
                                    <p:set>
                                      <p:cBhvr>
                                        <p:cTn id="32" dur="80"/>
                                        <p:tgtEl>
                                          <p:spTgt spid="8195">
                                            <p:txEl>
                                              <p:pRg st="3" end="3"/>
                                            </p:txEl>
                                          </p:spTgt>
                                        </p:tgtEl>
                                        <p:attrNameLst>
                                          <p:attrName>fill.type</p:attrName>
                                        </p:attrNameLst>
                                      </p:cBhvr>
                                      <p:to>
                                        <p:strVal val="solid"/>
                                      </p:to>
                                    </p:se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8195">
                                            <p:txEl>
                                              <p:pRg st="4" end="4"/>
                                            </p:txEl>
                                          </p:spTgt>
                                        </p:tgtEl>
                                        <p:attrNameLst>
                                          <p:attrName>style.visibility</p:attrName>
                                        </p:attrNameLst>
                                      </p:cBhvr>
                                      <p:to>
                                        <p:strVal val="visible"/>
                                      </p:to>
                                    </p:set>
                                    <p:animEffect transition="in" filter="fade">
                                      <p:cBhvr>
                                        <p:cTn id="37" dur="1000"/>
                                        <p:tgtEl>
                                          <p:spTgt spid="8195">
                                            <p:txEl>
                                              <p:pRg st="4" end="4"/>
                                            </p:txEl>
                                          </p:spTgt>
                                        </p:tgtEl>
                                      </p:cBhvr>
                                    </p:animEffect>
                                    <p:anim calcmode="lin" valueType="num">
                                      <p:cBhvr>
                                        <p:cTn id="38"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tr-TR" sz="4000" b="1">
                <a:solidFill>
                  <a:srgbClr val="FF3300"/>
                </a:solidFill>
              </a:rPr>
              <a:t>DÖRT BASAMAKLI SAYILAR</a:t>
            </a:r>
          </a:p>
        </p:txBody>
      </p:sp>
      <p:sp>
        <p:nvSpPr>
          <p:cNvPr id="9219" name="Rectangle 3"/>
          <p:cNvSpPr>
            <a:spLocks noGrp="1" noChangeArrowheads="1"/>
          </p:cNvSpPr>
          <p:nvPr>
            <p:ph type="body" idx="1"/>
          </p:nvPr>
        </p:nvSpPr>
        <p:spPr/>
        <p:txBody>
          <a:bodyPr/>
          <a:lstStyle/>
          <a:p>
            <a:r>
              <a:rPr lang="tr-TR"/>
              <a:t>Dört rakamla yazılan sayılara</a:t>
            </a:r>
            <a:r>
              <a:rPr lang="tr-TR" b="1"/>
              <a:t>,dört basamaklı doğal sayılar</a:t>
            </a:r>
            <a:r>
              <a:rPr lang="tr-TR"/>
              <a:t> denir. Birliklerin yazıldığı yere </a:t>
            </a:r>
            <a:r>
              <a:rPr lang="tr-TR" b="1"/>
              <a:t>birler basamağı,</a:t>
            </a:r>
            <a:r>
              <a:rPr lang="tr-TR"/>
              <a:t>onlukların yazıldığı yere </a:t>
            </a:r>
            <a:r>
              <a:rPr lang="tr-TR" b="1"/>
              <a:t>onlar basamağı,</a:t>
            </a:r>
            <a:r>
              <a:rPr lang="tr-TR"/>
              <a:t>yüzlüklerin yazıldığı yere </a:t>
            </a:r>
            <a:r>
              <a:rPr lang="tr-TR" b="1"/>
              <a:t>yüzler basamağı</a:t>
            </a:r>
            <a:r>
              <a:rPr lang="tr-TR"/>
              <a:t> ve binliklerin yazıldığı yere ise </a:t>
            </a:r>
            <a:r>
              <a:rPr lang="tr-TR" b="1"/>
              <a:t>binler basamağı</a:t>
            </a:r>
            <a:r>
              <a:rPr lang="tr-TR"/>
              <a:t> denir.</a:t>
            </a:r>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9218"/>
                                        </p:tgtEl>
                                        <p:attrNameLst>
                                          <p:attrName>fillcolor</p:attrName>
                                        </p:attrNameLst>
                                      </p:cBhvr>
                                      <p:to>
                                        <a:schemeClr val="accent2"/>
                                      </p:to>
                                    </p:animClr>
                                    <p:set>
                                      <p:cBhvr>
                                        <p:cTn id="7" dur="2000" fill="hold"/>
                                        <p:tgtEl>
                                          <p:spTgt spid="9218"/>
                                        </p:tgtEl>
                                        <p:attrNameLst>
                                          <p:attrName>fill.type</p:attrName>
                                        </p:attrNameLst>
                                      </p:cBhvr>
                                      <p:to>
                                        <p:strVal val="solid"/>
                                      </p:to>
                                    </p:set>
                                    <p:set>
                                      <p:cBhvr>
                                        <p:cTn id="8" dur="2000" fill="hold"/>
                                        <p:tgtEl>
                                          <p:spTgt spid="9218"/>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9219">
                                            <p:txEl>
                                              <p:pRg st="0" end="0"/>
                                            </p:txEl>
                                          </p:spTgt>
                                        </p:tgtEl>
                                        <p:attrNameLst>
                                          <p:attrName>style.visibility</p:attrName>
                                        </p:attrNameLst>
                                      </p:cBhvr>
                                      <p:to>
                                        <p:strVal val="visible"/>
                                      </p:to>
                                    </p:set>
                                    <p:anim calcmode="discrete" valueType="clr">
                                      <p:cBhvr override="childStyle">
                                        <p:cTn id="13" dur="80"/>
                                        <p:tgtEl>
                                          <p:spTgt spid="921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219">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921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Grp="1" noChangeArrowheads="1"/>
          </p:cNvSpPr>
          <p:nvPr>
            <p:ph type="title"/>
          </p:nvPr>
        </p:nvSpPr>
        <p:spPr>
          <a:xfrm>
            <a:off x="395288" y="1125538"/>
            <a:ext cx="8497887" cy="5241925"/>
          </a:xfrm>
        </p:spPr>
        <p:txBody>
          <a:bodyPr/>
          <a:lstStyle/>
          <a:p>
            <a:r>
              <a:rPr lang="tr-TR" sz="3200"/>
              <a:t>Dört basamaklı doğal sayılar </a:t>
            </a:r>
            <a:r>
              <a:rPr lang="tr-TR" sz="3200" b="1"/>
              <a:t>1000</a:t>
            </a:r>
            <a:r>
              <a:rPr lang="tr-TR" sz="3200"/>
              <a:t>’den başlar ve </a:t>
            </a:r>
            <a:r>
              <a:rPr lang="tr-TR" sz="3200" b="1"/>
              <a:t>9999</a:t>
            </a:r>
            <a:r>
              <a:rPr lang="tr-TR" sz="3200"/>
              <a:t>’a kadar devam eder.</a:t>
            </a:r>
            <a:br>
              <a:rPr lang="tr-TR" sz="3200"/>
            </a:br>
            <a:r>
              <a:rPr lang="tr-TR" sz="3200"/>
              <a:t>Dört basamaklı </a:t>
            </a:r>
            <a:r>
              <a:rPr lang="tr-TR" sz="3200" u="sng"/>
              <a:t>en küçük doğal sayı</a:t>
            </a:r>
            <a:r>
              <a:rPr lang="tr-TR" sz="3200"/>
              <a:t> </a:t>
            </a:r>
            <a:r>
              <a:rPr lang="tr-TR" sz="3200" b="1">
                <a:solidFill>
                  <a:srgbClr val="FF3300"/>
                </a:solidFill>
              </a:rPr>
              <a:t>1000</a:t>
            </a:r>
            <a:r>
              <a:rPr lang="tr-TR" sz="3200" b="1"/>
              <a:t>’</a:t>
            </a:r>
            <a:r>
              <a:rPr lang="tr-TR" sz="3200"/>
              <a:t>dir.</a:t>
            </a:r>
            <a:br>
              <a:rPr lang="tr-TR" sz="3200"/>
            </a:br>
            <a:r>
              <a:rPr lang="tr-TR" sz="3200"/>
              <a:t>Dört basamaklı </a:t>
            </a:r>
            <a:r>
              <a:rPr lang="tr-TR" sz="3200" u="sng"/>
              <a:t>en büyük doğal sayı</a:t>
            </a:r>
            <a:r>
              <a:rPr lang="tr-TR" sz="3200"/>
              <a:t> </a:t>
            </a:r>
            <a:r>
              <a:rPr lang="tr-TR" sz="3200" b="1">
                <a:solidFill>
                  <a:srgbClr val="FF3300"/>
                </a:solidFill>
              </a:rPr>
              <a:t>9999’</a:t>
            </a:r>
            <a:r>
              <a:rPr lang="tr-TR" sz="3200"/>
              <a:t>dur.</a:t>
            </a:r>
            <a:br>
              <a:rPr lang="tr-TR" sz="3200"/>
            </a:br>
            <a:r>
              <a:rPr lang="tr-TR" sz="3200"/>
              <a:t>Dört basamaklı doğal sayılar </a:t>
            </a:r>
            <a:r>
              <a:rPr lang="tr-TR" sz="3200" b="1">
                <a:solidFill>
                  <a:srgbClr val="FF3300"/>
                </a:solidFill>
              </a:rPr>
              <a:t>9000 </a:t>
            </a:r>
            <a:r>
              <a:rPr lang="tr-TR" sz="3200"/>
              <a:t>tanedir</a:t>
            </a:r>
            <a:r>
              <a:rPr lang="tr-TR" sz="2800"/>
              <a:t>.</a:t>
            </a:r>
            <a:br>
              <a:rPr lang="tr-TR" sz="2800"/>
            </a:br>
            <a:r>
              <a:rPr lang="tr-TR" sz="4000"/>
              <a:t/>
            </a:r>
            <a:br>
              <a:rPr lang="tr-TR" sz="4000"/>
            </a:br>
            <a:endParaRPr lang="tr-TR" sz="4000"/>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244"/>
                                        </p:tgtEl>
                                        <p:attrNameLst>
                                          <p:attrName>style.visibility</p:attrName>
                                        </p:attrNameLst>
                                      </p:cBhvr>
                                      <p:to>
                                        <p:strVal val="visible"/>
                                      </p:to>
                                    </p:set>
                                    <p:anim calcmode="discrete" valueType="clr">
                                      <p:cBhvr override="childStyle">
                                        <p:cTn id="7" dur="80"/>
                                        <p:tgtEl>
                                          <p:spTgt spid="102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244"/>
                                        </p:tgtEl>
                                        <p:attrNameLst>
                                          <p:attrName>fillcolor</p:attrName>
                                        </p:attrNameLst>
                                      </p:cBhvr>
                                      <p:tavLst>
                                        <p:tav tm="0">
                                          <p:val>
                                            <p:clrVal>
                                              <a:schemeClr val="accent2"/>
                                            </p:clrVal>
                                          </p:val>
                                        </p:tav>
                                        <p:tav tm="50000">
                                          <p:val>
                                            <p:clrVal>
                                              <a:schemeClr val="hlink"/>
                                            </p:clrVal>
                                          </p:val>
                                        </p:tav>
                                      </p:tavLst>
                                    </p:anim>
                                    <p:set>
                                      <p:cBhvr>
                                        <p:cTn id="9" dur="80"/>
                                        <p:tgtEl>
                                          <p:spTgt spid="102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tr-TR" b="1">
                <a:solidFill>
                  <a:srgbClr val="FF3300"/>
                </a:solidFill>
              </a:rPr>
              <a:t>BASAMAK DEĞERİ</a:t>
            </a:r>
          </a:p>
        </p:txBody>
      </p:sp>
      <p:sp>
        <p:nvSpPr>
          <p:cNvPr id="12291" name="Rectangle 3"/>
          <p:cNvSpPr>
            <a:spLocks noGrp="1" noChangeArrowheads="1"/>
          </p:cNvSpPr>
          <p:nvPr>
            <p:ph type="body" idx="1"/>
          </p:nvPr>
        </p:nvSpPr>
        <p:spPr/>
        <p:txBody>
          <a:bodyPr/>
          <a:lstStyle/>
          <a:p>
            <a:r>
              <a:rPr lang="tr-TR"/>
              <a:t>Sayıları oluşturan rakamların bulunduğu basamağa göre almış değere , o rakamın </a:t>
            </a:r>
            <a:r>
              <a:rPr lang="tr-TR" b="1"/>
              <a:t>basamak değeri</a:t>
            </a:r>
            <a:r>
              <a:rPr lang="tr-TR"/>
              <a:t> denir.</a:t>
            </a:r>
          </a:p>
          <a:p>
            <a:r>
              <a:rPr lang="tr-TR" b="1">
                <a:solidFill>
                  <a:srgbClr val="FF3300"/>
                </a:solidFill>
              </a:rPr>
              <a:t>ÖRNEK:</a:t>
            </a:r>
          </a:p>
          <a:p>
            <a:r>
              <a:rPr lang="tr-TR"/>
              <a:t>6    7    5           basamak değeri</a:t>
            </a:r>
          </a:p>
        </p:txBody>
      </p:sp>
      <p:sp>
        <p:nvSpPr>
          <p:cNvPr id="12296" name="Line 8"/>
          <p:cNvSpPr>
            <a:spLocks noChangeShapeType="1"/>
          </p:cNvSpPr>
          <p:nvPr/>
        </p:nvSpPr>
        <p:spPr bwMode="auto">
          <a:xfrm>
            <a:off x="2411413" y="4581525"/>
            <a:ext cx="0" cy="431800"/>
          </a:xfrm>
          <a:prstGeom prst="line">
            <a:avLst/>
          </a:prstGeom>
          <a:noFill/>
          <a:ln w="9525">
            <a:solidFill>
              <a:schemeClr val="tx1"/>
            </a:solidFill>
            <a:round/>
            <a:headEnd/>
            <a:tailEnd/>
          </a:ln>
          <a:effectLst/>
        </p:spPr>
        <p:txBody>
          <a:bodyPr/>
          <a:lstStyle/>
          <a:p>
            <a:endParaRPr lang="tr-TR"/>
          </a:p>
        </p:txBody>
      </p:sp>
      <p:sp>
        <p:nvSpPr>
          <p:cNvPr id="12297" name="Line 9"/>
          <p:cNvSpPr>
            <a:spLocks noChangeShapeType="1"/>
          </p:cNvSpPr>
          <p:nvPr/>
        </p:nvSpPr>
        <p:spPr bwMode="auto">
          <a:xfrm>
            <a:off x="1835150" y="4581525"/>
            <a:ext cx="0" cy="1008063"/>
          </a:xfrm>
          <a:prstGeom prst="line">
            <a:avLst/>
          </a:prstGeom>
          <a:noFill/>
          <a:ln w="9525">
            <a:solidFill>
              <a:schemeClr val="tx1"/>
            </a:solidFill>
            <a:round/>
            <a:headEnd/>
            <a:tailEnd/>
          </a:ln>
          <a:effectLst/>
        </p:spPr>
        <p:txBody>
          <a:bodyPr/>
          <a:lstStyle/>
          <a:p>
            <a:endParaRPr lang="tr-TR"/>
          </a:p>
        </p:txBody>
      </p:sp>
      <p:sp>
        <p:nvSpPr>
          <p:cNvPr id="12298" name="Line 10"/>
          <p:cNvSpPr>
            <a:spLocks noChangeShapeType="1"/>
          </p:cNvSpPr>
          <p:nvPr/>
        </p:nvSpPr>
        <p:spPr bwMode="auto">
          <a:xfrm>
            <a:off x="1187450" y="4508500"/>
            <a:ext cx="0" cy="1655763"/>
          </a:xfrm>
          <a:prstGeom prst="line">
            <a:avLst/>
          </a:prstGeom>
          <a:noFill/>
          <a:ln w="9525">
            <a:solidFill>
              <a:schemeClr val="tx1"/>
            </a:solidFill>
            <a:round/>
            <a:headEnd/>
            <a:tailEnd/>
          </a:ln>
          <a:effectLst/>
        </p:spPr>
        <p:txBody>
          <a:bodyPr/>
          <a:lstStyle/>
          <a:p>
            <a:endParaRPr lang="tr-TR"/>
          </a:p>
        </p:txBody>
      </p:sp>
      <p:sp>
        <p:nvSpPr>
          <p:cNvPr id="12299" name="Line 11"/>
          <p:cNvSpPr>
            <a:spLocks noChangeShapeType="1"/>
          </p:cNvSpPr>
          <p:nvPr/>
        </p:nvSpPr>
        <p:spPr bwMode="auto">
          <a:xfrm>
            <a:off x="2411413" y="5013325"/>
            <a:ext cx="503237" cy="0"/>
          </a:xfrm>
          <a:prstGeom prst="line">
            <a:avLst/>
          </a:prstGeom>
          <a:noFill/>
          <a:ln w="9525">
            <a:solidFill>
              <a:schemeClr val="tx1"/>
            </a:solidFill>
            <a:round/>
            <a:headEnd/>
            <a:tailEnd type="triangle" w="med" len="med"/>
          </a:ln>
          <a:effectLst/>
        </p:spPr>
        <p:txBody>
          <a:bodyPr/>
          <a:lstStyle/>
          <a:p>
            <a:endParaRPr lang="tr-TR"/>
          </a:p>
        </p:txBody>
      </p:sp>
      <p:sp>
        <p:nvSpPr>
          <p:cNvPr id="12300" name="Line 12"/>
          <p:cNvSpPr>
            <a:spLocks noChangeShapeType="1"/>
          </p:cNvSpPr>
          <p:nvPr/>
        </p:nvSpPr>
        <p:spPr bwMode="auto">
          <a:xfrm>
            <a:off x="1835150" y="5589588"/>
            <a:ext cx="1150938" cy="0"/>
          </a:xfrm>
          <a:prstGeom prst="line">
            <a:avLst/>
          </a:prstGeom>
          <a:noFill/>
          <a:ln w="9525">
            <a:solidFill>
              <a:schemeClr val="tx1"/>
            </a:solidFill>
            <a:round/>
            <a:headEnd/>
            <a:tailEnd type="triangle" w="med" len="med"/>
          </a:ln>
          <a:effectLst/>
        </p:spPr>
        <p:txBody>
          <a:bodyPr/>
          <a:lstStyle/>
          <a:p>
            <a:endParaRPr lang="tr-TR"/>
          </a:p>
        </p:txBody>
      </p:sp>
      <p:sp>
        <p:nvSpPr>
          <p:cNvPr id="12301" name="Line 13"/>
          <p:cNvSpPr>
            <a:spLocks noChangeShapeType="1"/>
          </p:cNvSpPr>
          <p:nvPr/>
        </p:nvSpPr>
        <p:spPr bwMode="auto">
          <a:xfrm>
            <a:off x="1187450" y="6165850"/>
            <a:ext cx="1871663" cy="0"/>
          </a:xfrm>
          <a:prstGeom prst="line">
            <a:avLst/>
          </a:prstGeom>
          <a:noFill/>
          <a:ln w="9525">
            <a:solidFill>
              <a:schemeClr val="tx1"/>
            </a:solidFill>
            <a:round/>
            <a:headEnd/>
            <a:tailEnd type="triangle" w="med" len="med"/>
          </a:ln>
          <a:effectLst/>
        </p:spPr>
        <p:txBody>
          <a:bodyPr/>
          <a:lstStyle/>
          <a:p>
            <a:endParaRPr lang="tr-TR"/>
          </a:p>
        </p:txBody>
      </p:sp>
      <p:sp>
        <p:nvSpPr>
          <p:cNvPr id="12302" name="Text Box 14"/>
          <p:cNvSpPr txBox="1">
            <a:spLocks noChangeArrowheads="1"/>
          </p:cNvSpPr>
          <p:nvPr/>
        </p:nvSpPr>
        <p:spPr bwMode="auto">
          <a:xfrm>
            <a:off x="3059113" y="3860800"/>
            <a:ext cx="2160587" cy="366713"/>
          </a:xfrm>
          <a:prstGeom prst="rect">
            <a:avLst/>
          </a:prstGeom>
          <a:noFill/>
          <a:ln w="9525">
            <a:noFill/>
            <a:miter lim="800000"/>
            <a:headEnd/>
            <a:tailEnd/>
          </a:ln>
          <a:effectLst/>
        </p:spPr>
        <p:txBody>
          <a:bodyPr>
            <a:spAutoFit/>
          </a:bodyPr>
          <a:lstStyle/>
          <a:p>
            <a:pPr>
              <a:spcBef>
                <a:spcPct val="50000"/>
              </a:spcBef>
            </a:pPr>
            <a:endParaRPr lang="tr-TR"/>
          </a:p>
        </p:txBody>
      </p:sp>
      <p:sp>
        <p:nvSpPr>
          <p:cNvPr id="12304" name="Text Box 16"/>
          <p:cNvSpPr txBox="1">
            <a:spLocks noChangeArrowheads="1"/>
          </p:cNvSpPr>
          <p:nvPr/>
        </p:nvSpPr>
        <p:spPr bwMode="auto">
          <a:xfrm>
            <a:off x="3492500" y="4797425"/>
            <a:ext cx="3529013" cy="366713"/>
          </a:xfrm>
          <a:prstGeom prst="rect">
            <a:avLst/>
          </a:prstGeom>
          <a:noFill/>
          <a:ln w="9525">
            <a:noFill/>
            <a:miter lim="800000"/>
            <a:headEnd/>
            <a:tailEnd/>
          </a:ln>
          <a:effectLst/>
        </p:spPr>
        <p:txBody>
          <a:bodyPr>
            <a:spAutoFit/>
          </a:bodyPr>
          <a:lstStyle/>
          <a:p>
            <a:pPr>
              <a:spcBef>
                <a:spcPct val="50000"/>
              </a:spcBef>
            </a:pPr>
            <a:r>
              <a:rPr lang="tr-TR"/>
              <a:t>Birler basamağı=1x5=5</a:t>
            </a:r>
          </a:p>
        </p:txBody>
      </p:sp>
      <p:sp>
        <p:nvSpPr>
          <p:cNvPr id="12305" name="Text Box 17"/>
          <p:cNvSpPr txBox="1">
            <a:spLocks noChangeArrowheads="1"/>
          </p:cNvSpPr>
          <p:nvPr/>
        </p:nvSpPr>
        <p:spPr bwMode="auto">
          <a:xfrm>
            <a:off x="3419475" y="5373688"/>
            <a:ext cx="3529013" cy="366712"/>
          </a:xfrm>
          <a:prstGeom prst="rect">
            <a:avLst/>
          </a:prstGeom>
          <a:noFill/>
          <a:ln w="9525">
            <a:noFill/>
            <a:miter lim="800000"/>
            <a:headEnd/>
            <a:tailEnd/>
          </a:ln>
          <a:effectLst/>
        </p:spPr>
        <p:txBody>
          <a:bodyPr>
            <a:spAutoFit/>
          </a:bodyPr>
          <a:lstStyle/>
          <a:p>
            <a:pPr>
              <a:spcBef>
                <a:spcPct val="50000"/>
              </a:spcBef>
            </a:pPr>
            <a:r>
              <a:rPr lang="tr-TR"/>
              <a:t>Onlar  basamağı=10x7=70</a:t>
            </a:r>
          </a:p>
        </p:txBody>
      </p:sp>
      <p:sp>
        <p:nvSpPr>
          <p:cNvPr id="12306" name="Text Box 18"/>
          <p:cNvSpPr txBox="1">
            <a:spLocks noChangeArrowheads="1"/>
          </p:cNvSpPr>
          <p:nvPr/>
        </p:nvSpPr>
        <p:spPr bwMode="auto">
          <a:xfrm>
            <a:off x="3492500" y="5949950"/>
            <a:ext cx="3529013" cy="366713"/>
          </a:xfrm>
          <a:prstGeom prst="rect">
            <a:avLst/>
          </a:prstGeom>
          <a:noFill/>
          <a:ln w="9525">
            <a:noFill/>
            <a:miter lim="800000"/>
            <a:headEnd/>
            <a:tailEnd/>
          </a:ln>
          <a:effectLst/>
        </p:spPr>
        <p:txBody>
          <a:bodyPr>
            <a:spAutoFit/>
          </a:bodyPr>
          <a:lstStyle/>
          <a:p>
            <a:pPr>
              <a:spcBef>
                <a:spcPct val="50000"/>
              </a:spcBef>
            </a:pPr>
            <a:r>
              <a:rPr lang="tr-TR"/>
              <a:t>Yüzler  basamağı=100x6=600</a:t>
            </a:r>
          </a:p>
        </p:txBody>
      </p:sp>
    </p:spTree>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12290"/>
                                        </p:tgtEl>
                                        <p:attrNameLst>
                                          <p:attrName>fillcolor</p:attrName>
                                        </p:attrNameLst>
                                      </p:cBhvr>
                                      <p:to>
                                        <a:schemeClr val="accent2"/>
                                      </p:to>
                                    </p:animClr>
                                    <p:set>
                                      <p:cBhvr>
                                        <p:cTn id="7" dur="2000" fill="hold"/>
                                        <p:tgtEl>
                                          <p:spTgt spid="12290"/>
                                        </p:tgtEl>
                                        <p:attrNameLst>
                                          <p:attrName>fill.type</p:attrName>
                                        </p:attrNameLst>
                                      </p:cBhvr>
                                      <p:to>
                                        <p:strVal val="solid"/>
                                      </p:to>
                                    </p:set>
                                    <p:set>
                                      <p:cBhvr>
                                        <p:cTn id="8" dur="2000" fill="hold"/>
                                        <p:tgtEl>
                                          <p:spTgt spid="12290"/>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12291">
                                            <p:txEl>
                                              <p:pRg st="0" end="0"/>
                                            </p:txEl>
                                          </p:spTgt>
                                        </p:tgtEl>
                                        <p:attrNameLst>
                                          <p:attrName>style.visibility</p:attrName>
                                        </p:attrNameLst>
                                      </p:cBhvr>
                                      <p:to>
                                        <p:strVal val="visible"/>
                                      </p:to>
                                    </p:set>
                                    <p:anim calcmode="discrete" valueType="clr">
                                      <p:cBhvr override="childStyle">
                                        <p:cTn id="13" dur="80"/>
                                        <p:tgtEl>
                                          <p:spTgt spid="1229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2291">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12291">
                                            <p:txEl>
                                              <p:pRg st="0" end="0"/>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12291">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12291">
                                            <p:txEl>
                                              <p:pRg st="1" end="1"/>
                                            </p:txEl>
                                          </p:spTgt>
                                        </p:tgtEl>
                                        <p:attrNameLst>
                                          <p:attrName>ppt_w</p:attrName>
                                        </p:attrNameLst>
                                      </p:cBhvr>
                                    </p:anim>
                                    <p:anim by="(#ppt_w*0.50)" calcmode="lin" valueType="num">
                                      <p:cBhvr>
                                        <p:cTn id="21" dur="500" decel="50000" autoRev="1" fill="hold">
                                          <p:stCondLst>
                                            <p:cond delay="0"/>
                                          </p:stCondLst>
                                        </p:cTn>
                                        <p:tgtEl>
                                          <p:spTgt spid="12291">
                                            <p:txEl>
                                              <p:pRg st="1" end="1"/>
                                            </p:txEl>
                                          </p:spTgt>
                                        </p:tgtEl>
                                        <p:attrNameLst>
                                          <p:attrName>ppt_x</p:attrName>
                                        </p:attrNameLst>
                                      </p:cBhvr>
                                    </p:anim>
                                    <p:anim from="(-#ppt_h/2)" to="(#ppt_y)" calcmode="lin" valueType="num">
                                      <p:cBhvr>
                                        <p:cTn id="22" dur="1000" fill="hold">
                                          <p:stCondLst>
                                            <p:cond delay="0"/>
                                          </p:stCondLst>
                                        </p:cTn>
                                        <p:tgtEl>
                                          <p:spTgt spid="12291">
                                            <p:txEl>
                                              <p:pRg st="1" end="1"/>
                                            </p:txEl>
                                          </p:spTgt>
                                        </p:tgtEl>
                                        <p:attrNameLst>
                                          <p:attrName>ppt_y</p:attrName>
                                        </p:attrNameLst>
                                      </p:cBhvr>
                                    </p:anim>
                                    <p:animRot by="21600000">
                                      <p:cBhvr>
                                        <p:cTn id="23" dur="1000" fill="hold">
                                          <p:stCondLst>
                                            <p:cond delay="0"/>
                                          </p:stCondLst>
                                        </p:cTn>
                                        <p:tgtEl>
                                          <p:spTgt spid="12291">
                                            <p:txEl>
                                              <p:pRg st="1" end="1"/>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12291">
                                            <p:txEl>
                                              <p:pRg st="2" end="2"/>
                                            </p:txEl>
                                          </p:spTgt>
                                        </p:tgtEl>
                                        <p:attrNameLst>
                                          <p:attrName>style.visibility</p:attrName>
                                        </p:attrNameLst>
                                      </p:cBhvr>
                                      <p:to>
                                        <p:strVal val="visible"/>
                                      </p:to>
                                    </p:set>
                                    <p:anim by="(-#ppt_w*2)" calcmode="lin" valueType="num">
                                      <p:cBhvr rctx="PPT">
                                        <p:cTn id="28" dur="500" autoRev="1" fill="hold">
                                          <p:stCondLst>
                                            <p:cond delay="0"/>
                                          </p:stCondLst>
                                        </p:cTn>
                                        <p:tgtEl>
                                          <p:spTgt spid="12291">
                                            <p:txEl>
                                              <p:pRg st="2" end="2"/>
                                            </p:txEl>
                                          </p:spTgt>
                                        </p:tgtEl>
                                        <p:attrNameLst>
                                          <p:attrName>ppt_w</p:attrName>
                                        </p:attrNameLst>
                                      </p:cBhvr>
                                    </p:anim>
                                    <p:anim by="(#ppt_w*0.50)" calcmode="lin" valueType="num">
                                      <p:cBhvr>
                                        <p:cTn id="29" dur="500" decel="50000" autoRev="1" fill="hold">
                                          <p:stCondLst>
                                            <p:cond delay="0"/>
                                          </p:stCondLst>
                                        </p:cTn>
                                        <p:tgtEl>
                                          <p:spTgt spid="12291">
                                            <p:txEl>
                                              <p:pRg st="2" end="2"/>
                                            </p:txEl>
                                          </p:spTgt>
                                        </p:tgtEl>
                                        <p:attrNameLst>
                                          <p:attrName>ppt_x</p:attrName>
                                        </p:attrNameLst>
                                      </p:cBhvr>
                                    </p:anim>
                                    <p:anim from="(-#ppt_h/2)" to="(#ppt_y)" calcmode="lin" valueType="num">
                                      <p:cBhvr>
                                        <p:cTn id="30" dur="1000" fill="hold">
                                          <p:stCondLst>
                                            <p:cond delay="0"/>
                                          </p:stCondLst>
                                        </p:cTn>
                                        <p:tgtEl>
                                          <p:spTgt spid="12291">
                                            <p:txEl>
                                              <p:pRg st="2" end="2"/>
                                            </p:txEl>
                                          </p:spTgt>
                                        </p:tgtEl>
                                        <p:attrNameLst>
                                          <p:attrName>ppt_y</p:attrName>
                                        </p:attrNameLst>
                                      </p:cBhvr>
                                    </p:anim>
                                    <p:animRot by="21600000">
                                      <p:cBhvr>
                                        <p:cTn id="31" dur="1000" fill="hold">
                                          <p:stCondLst>
                                            <p:cond delay="0"/>
                                          </p:stCondLst>
                                        </p:cTn>
                                        <p:tgtEl>
                                          <p:spTgt spid="12291">
                                            <p:txEl>
                                              <p:pRg st="2" end="2"/>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34" presetClass="entr" presetSubtype="0" fill="hold" grpId="0" nodeType="clickEffect">
                                  <p:stCondLst>
                                    <p:cond delay="0"/>
                                  </p:stCondLst>
                                  <p:childTnLst>
                                    <p:set>
                                      <p:cBhvr>
                                        <p:cTn id="35" dur="1" fill="hold">
                                          <p:stCondLst>
                                            <p:cond delay="0"/>
                                          </p:stCondLst>
                                        </p:cTn>
                                        <p:tgtEl>
                                          <p:spTgt spid="12296"/>
                                        </p:tgtEl>
                                        <p:attrNameLst>
                                          <p:attrName>style.visibility</p:attrName>
                                        </p:attrNameLst>
                                      </p:cBhvr>
                                      <p:to>
                                        <p:strVal val="visible"/>
                                      </p:to>
                                    </p:set>
                                    <p:anim from="(-#ppt_w/2)" to="(#ppt_x)" calcmode="lin" valueType="num">
                                      <p:cBhvr>
                                        <p:cTn id="36" dur="600" fill="hold">
                                          <p:stCondLst>
                                            <p:cond delay="0"/>
                                          </p:stCondLst>
                                        </p:cTn>
                                        <p:tgtEl>
                                          <p:spTgt spid="12296"/>
                                        </p:tgtEl>
                                        <p:attrNameLst>
                                          <p:attrName>ppt_x</p:attrName>
                                        </p:attrNameLst>
                                      </p:cBhvr>
                                    </p:anim>
                                    <p:anim from="0" to="-1.0" calcmode="lin" valueType="num">
                                      <p:cBhvr>
                                        <p:cTn id="37" dur="200" decel="50000" autoRev="1" fill="hold">
                                          <p:stCondLst>
                                            <p:cond delay="600"/>
                                          </p:stCondLst>
                                        </p:cTn>
                                        <p:tgtEl>
                                          <p:spTgt spid="12296"/>
                                        </p:tgtEl>
                                        <p:attrNameLst>
                                          <p:attrName>xshear</p:attrName>
                                        </p:attrNameLst>
                                      </p:cBhvr>
                                    </p:anim>
                                    <p:animScale>
                                      <p:cBhvr>
                                        <p:cTn id="38" dur="200" decel="100000" autoRev="1" fill="hold">
                                          <p:stCondLst>
                                            <p:cond delay="600"/>
                                          </p:stCondLst>
                                        </p:cTn>
                                        <p:tgtEl>
                                          <p:spTgt spid="12296"/>
                                        </p:tgtEl>
                                      </p:cBhvr>
                                      <p:from x="100000" y="100000"/>
                                      <p:to x="80000" y="100000"/>
                                    </p:animScale>
                                    <p:anim by="(#ppt_h/3+#ppt_w*0.1)" calcmode="lin" valueType="num">
                                      <p:cBhvr additive="sum">
                                        <p:cTn id="39" dur="200" decel="100000" autoRev="1" fill="hold">
                                          <p:stCondLst>
                                            <p:cond delay="600"/>
                                          </p:stCondLst>
                                        </p:cTn>
                                        <p:tgtEl>
                                          <p:spTgt spid="12296"/>
                                        </p:tgtEl>
                                        <p:attrNameLst>
                                          <p:attrName>ppt_x</p:attrName>
                                        </p:attrNameLst>
                                      </p:cBhvr>
                                    </p:anim>
                                  </p:childTnLst>
                                </p:cTn>
                              </p:par>
                            </p:childTnLst>
                          </p:cTn>
                        </p:par>
                      </p:childTnLst>
                    </p:cTn>
                  </p:par>
                  <p:par>
                    <p:cTn id="40" fill="hold">
                      <p:stCondLst>
                        <p:cond delay="indefinite"/>
                      </p:stCondLst>
                      <p:childTnLst>
                        <p:par>
                          <p:cTn id="41" fill="hold">
                            <p:stCondLst>
                              <p:cond delay="0"/>
                            </p:stCondLst>
                            <p:childTnLst>
                              <p:par>
                                <p:cTn id="42" presetID="34" presetClass="entr" presetSubtype="0" fill="hold" grpId="0" nodeType="clickEffect">
                                  <p:stCondLst>
                                    <p:cond delay="0"/>
                                  </p:stCondLst>
                                  <p:childTnLst>
                                    <p:set>
                                      <p:cBhvr>
                                        <p:cTn id="43" dur="1" fill="hold">
                                          <p:stCondLst>
                                            <p:cond delay="0"/>
                                          </p:stCondLst>
                                        </p:cTn>
                                        <p:tgtEl>
                                          <p:spTgt spid="12299"/>
                                        </p:tgtEl>
                                        <p:attrNameLst>
                                          <p:attrName>style.visibility</p:attrName>
                                        </p:attrNameLst>
                                      </p:cBhvr>
                                      <p:to>
                                        <p:strVal val="visible"/>
                                      </p:to>
                                    </p:set>
                                    <p:anim from="(-#ppt_w/2)" to="(#ppt_x)" calcmode="lin" valueType="num">
                                      <p:cBhvr>
                                        <p:cTn id="44" dur="600" fill="hold">
                                          <p:stCondLst>
                                            <p:cond delay="0"/>
                                          </p:stCondLst>
                                        </p:cTn>
                                        <p:tgtEl>
                                          <p:spTgt spid="12299"/>
                                        </p:tgtEl>
                                        <p:attrNameLst>
                                          <p:attrName>ppt_x</p:attrName>
                                        </p:attrNameLst>
                                      </p:cBhvr>
                                    </p:anim>
                                    <p:anim from="0" to="-1.0" calcmode="lin" valueType="num">
                                      <p:cBhvr>
                                        <p:cTn id="45" dur="200" decel="50000" autoRev="1" fill="hold">
                                          <p:stCondLst>
                                            <p:cond delay="600"/>
                                          </p:stCondLst>
                                        </p:cTn>
                                        <p:tgtEl>
                                          <p:spTgt spid="12299"/>
                                        </p:tgtEl>
                                        <p:attrNameLst>
                                          <p:attrName>xshear</p:attrName>
                                        </p:attrNameLst>
                                      </p:cBhvr>
                                    </p:anim>
                                    <p:animScale>
                                      <p:cBhvr>
                                        <p:cTn id="46" dur="200" decel="100000" autoRev="1" fill="hold">
                                          <p:stCondLst>
                                            <p:cond delay="600"/>
                                          </p:stCondLst>
                                        </p:cTn>
                                        <p:tgtEl>
                                          <p:spTgt spid="12299"/>
                                        </p:tgtEl>
                                      </p:cBhvr>
                                      <p:from x="100000" y="100000"/>
                                      <p:to x="80000" y="100000"/>
                                    </p:animScale>
                                    <p:anim by="(#ppt_h/3+#ppt_w*0.1)" calcmode="lin" valueType="num">
                                      <p:cBhvr additive="sum">
                                        <p:cTn id="47" dur="200" decel="100000" autoRev="1" fill="hold">
                                          <p:stCondLst>
                                            <p:cond delay="600"/>
                                          </p:stCondLst>
                                        </p:cTn>
                                        <p:tgtEl>
                                          <p:spTgt spid="12299"/>
                                        </p:tgtEl>
                                        <p:attrNameLst>
                                          <p:attrName>ppt_x</p:attrName>
                                        </p:attrNameLst>
                                      </p:cBhvr>
                                    </p:anim>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2304"/>
                                        </p:tgtEl>
                                        <p:attrNameLst>
                                          <p:attrName>style.visibility</p:attrName>
                                        </p:attrNameLst>
                                      </p:cBhvr>
                                      <p:to>
                                        <p:strVal val="visible"/>
                                      </p:to>
                                    </p:set>
                                    <p:animEffect transition="in" filter="blinds(horizontal)">
                                      <p:cBhvr>
                                        <p:cTn id="52" dur="500"/>
                                        <p:tgtEl>
                                          <p:spTgt spid="12304"/>
                                        </p:tgtEl>
                                      </p:cBhvr>
                                    </p:animEffect>
                                  </p:childTnLst>
                                </p:cTn>
                              </p:par>
                            </p:childTnLst>
                          </p:cTn>
                        </p:par>
                      </p:childTnLst>
                    </p:cTn>
                  </p:par>
                  <p:par>
                    <p:cTn id="53" fill="hold">
                      <p:stCondLst>
                        <p:cond delay="indefinite"/>
                      </p:stCondLst>
                      <p:childTnLst>
                        <p:par>
                          <p:cTn id="54" fill="hold">
                            <p:stCondLst>
                              <p:cond delay="0"/>
                            </p:stCondLst>
                            <p:childTnLst>
                              <p:par>
                                <p:cTn id="55" presetID="34" presetClass="entr" presetSubtype="0" fill="hold" grpId="0" nodeType="clickEffect">
                                  <p:stCondLst>
                                    <p:cond delay="0"/>
                                  </p:stCondLst>
                                  <p:childTnLst>
                                    <p:set>
                                      <p:cBhvr>
                                        <p:cTn id="56" dur="1" fill="hold">
                                          <p:stCondLst>
                                            <p:cond delay="0"/>
                                          </p:stCondLst>
                                        </p:cTn>
                                        <p:tgtEl>
                                          <p:spTgt spid="12297"/>
                                        </p:tgtEl>
                                        <p:attrNameLst>
                                          <p:attrName>style.visibility</p:attrName>
                                        </p:attrNameLst>
                                      </p:cBhvr>
                                      <p:to>
                                        <p:strVal val="visible"/>
                                      </p:to>
                                    </p:set>
                                    <p:anim from="(-#ppt_w/2)" to="(#ppt_x)" calcmode="lin" valueType="num">
                                      <p:cBhvr>
                                        <p:cTn id="57" dur="600" fill="hold">
                                          <p:stCondLst>
                                            <p:cond delay="0"/>
                                          </p:stCondLst>
                                        </p:cTn>
                                        <p:tgtEl>
                                          <p:spTgt spid="12297"/>
                                        </p:tgtEl>
                                        <p:attrNameLst>
                                          <p:attrName>ppt_x</p:attrName>
                                        </p:attrNameLst>
                                      </p:cBhvr>
                                    </p:anim>
                                    <p:anim from="0" to="-1.0" calcmode="lin" valueType="num">
                                      <p:cBhvr>
                                        <p:cTn id="58" dur="200" decel="50000" autoRev="1" fill="hold">
                                          <p:stCondLst>
                                            <p:cond delay="600"/>
                                          </p:stCondLst>
                                        </p:cTn>
                                        <p:tgtEl>
                                          <p:spTgt spid="12297"/>
                                        </p:tgtEl>
                                        <p:attrNameLst>
                                          <p:attrName>xshear</p:attrName>
                                        </p:attrNameLst>
                                      </p:cBhvr>
                                    </p:anim>
                                    <p:animScale>
                                      <p:cBhvr>
                                        <p:cTn id="59" dur="200" decel="100000" autoRev="1" fill="hold">
                                          <p:stCondLst>
                                            <p:cond delay="600"/>
                                          </p:stCondLst>
                                        </p:cTn>
                                        <p:tgtEl>
                                          <p:spTgt spid="12297"/>
                                        </p:tgtEl>
                                      </p:cBhvr>
                                      <p:from x="100000" y="100000"/>
                                      <p:to x="80000" y="100000"/>
                                    </p:animScale>
                                    <p:anim by="(#ppt_h/3+#ppt_w*0.1)" calcmode="lin" valueType="num">
                                      <p:cBhvr additive="sum">
                                        <p:cTn id="60" dur="200" decel="100000" autoRev="1" fill="hold">
                                          <p:stCondLst>
                                            <p:cond delay="600"/>
                                          </p:stCondLst>
                                        </p:cTn>
                                        <p:tgtEl>
                                          <p:spTgt spid="12297"/>
                                        </p:tgtEl>
                                        <p:attrNameLst>
                                          <p:attrName>ppt_x</p:attrName>
                                        </p:attrNameLst>
                                      </p:cBhvr>
                                    </p:anim>
                                  </p:childTnLst>
                                </p:cTn>
                              </p:par>
                            </p:childTnLst>
                          </p:cTn>
                        </p:par>
                      </p:childTnLst>
                    </p:cTn>
                  </p:par>
                  <p:par>
                    <p:cTn id="61" fill="hold">
                      <p:stCondLst>
                        <p:cond delay="indefinite"/>
                      </p:stCondLst>
                      <p:childTnLst>
                        <p:par>
                          <p:cTn id="62" fill="hold">
                            <p:stCondLst>
                              <p:cond delay="0"/>
                            </p:stCondLst>
                            <p:childTnLst>
                              <p:par>
                                <p:cTn id="63" presetID="34" presetClass="entr" presetSubtype="0" fill="hold" grpId="0" nodeType="clickEffect">
                                  <p:stCondLst>
                                    <p:cond delay="0"/>
                                  </p:stCondLst>
                                  <p:childTnLst>
                                    <p:set>
                                      <p:cBhvr>
                                        <p:cTn id="64" dur="1" fill="hold">
                                          <p:stCondLst>
                                            <p:cond delay="0"/>
                                          </p:stCondLst>
                                        </p:cTn>
                                        <p:tgtEl>
                                          <p:spTgt spid="12300"/>
                                        </p:tgtEl>
                                        <p:attrNameLst>
                                          <p:attrName>style.visibility</p:attrName>
                                        </p:attrNameLst>
                                      </p:cBhvr>
                                      <p:to>
                                        <p:strVal val="visible"/>
                                      </p:to>
                                    </p:set>
                                    <p:anim from="(-#ppt_w/2)" to="(#ppt_x)" calcmode="lin" valueType="num">
                                      <p:cBhvr>
                                        <p:cTn id="65" dur="600" fill="hold">
                                          <p:stCondLst>
                                            <p:cond delay="0"/>
                                          </p:stCondLst>
                                        </p:cTn>
                                        <p:tgtEl>
                                          <p:spTgt spid="12300"/>
                                        </p:tgtEl>
                                        <p:attrNameLst>
                                          <p:attrName>ppt_x</p:attrName>
                                        </p:attrNameLst>
                                      </p:cBhvr>
                                    </p:anim>
                                    <p:anim from="0" to="-1.0" calcmode="lin" valueType="num">
                                      <p:cBhvr>
                                        <p:cTn id="66" dur="200" decel="50000" autoRev="1" fill="hold">
                                          <p:stCondLst>
                                            <p:cond delay="600"/>
                                          </p:stCondLst>
                                        </p:cTn>
                                        <p:tgtEl>
                                          <p:spTgt spid="12300"/>
                                        </p:tgtEl>
                                        <p:attrNameLst>
                                          <p:attrName>xshear</p:attrName>
                                        </p:attrNameLst>
                                      </p:cBhvr>
                                    </p:anim>
                                    <p:animScale>
                                      <p:cBhvr>
                                        <p:cTn id="67" dur="200" decel="100000" autoRev="1" fill="hold">
                                          <p:stCondLst>
                                            <p:cond delay="600"/>
                                          </p:stCondLst>
                                        </p:cTn>
                                        <p:tgtEl>
                                          <p:spTgt spid="12300"/>
                                        </p:tgtEl>
                                      </p:cBhvr>
                                      <p:from x="100000" y="100000"/>
                                      <p:to x="80000" y="100000"/>
                                    </p:animScale>
                                    <p:anim by="(#ppt_h/3+#ppt_w*0.1)" calcmode="lin" valueType="num">
                                      <p:cBhvr additive="sum">
                                        <p:cTn id="68" dur="200" decel="100000" autoRev="1" fill="hold">
                                          <p:stCondLst>
                                            <p:cond delay="600"/>
                                          </p:stCondLst>
                                        </p:cTn>
                                        <p:tgtEl>
                                          <p:spTgt spid="12300"/>
                                        </p:tgtEl>
                                        <p:attrNameLst>
                                          <p:attrName>ppt_x</p:attrName>
                                        </p:attrNameLst>
                                      </p:cBhvr>
                                    </p:anim>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grpId="0" nodeType="clickEffect">
                                  <p:stCondLst>
                                    <p:cond delay="0"/>
                                  </p:stCondLst>
                                  <p:childTnLst>
                                    <p:set>
                                      <p:cBhvr>
                                        <p:cTn id="72" dur="1" fill="hold">
                                          <p:stCondLst>
                                            <p:cond delay="0"/>
                                          </p:stCondLst>
                                        </p:cTn>
                                        <p:tgtEl>
                                          <p:spTgt spid="12305"/>
                                        </p:tgtEl>
                                        <p:attrNameLst>
                                          <p:attrName>style.visibility</p:attrName>
                                        </p:attrNameLst>
                                      </p:cBhvr>
                                      <p:to>
                                        <p:strVal val="visible"/>
                                      </p:to>
                                    </p:set>
                                    <p:animEffect transition="in" filter="wipe(down)">
                                      <p:cBhvr>
                                        <p:cTn id="73" dur="580">
                                          <p:stCondLst>
                                            <p:cond delay="0"/>
                                          </p:stCondLst>
                                        </p:cTn>
                                        <p:tgtEl>
                                          <p:spTgt spid="12305"/>
                                        </p:tgtEl>
                                      </p:cBhvr>
                                    </p:animEffect>
                                    <p:anim calcmode="lin" valueType="num">
                                      <p:cBhvr>
                                        <p:cTn id="74" dur="1822" tmFilter="0,0; 0.14,0.36; 0.43,0.73; 0.71,0.91; 1.0,1.0">
                                          <p:stCondLst>
                                            <p:cond delay="0"/>
                                          </p:stCondLst>
                                        </p:cTn>
                                        <p:tgtEl>
                                          <p:spTgt spid="12305"/>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12305"/>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12305"/>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12305"/>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12305"/>
                                        </p:tgtEl>
                                        <p:attrNameLst>
                                          <p:attrName>ppt_y</p:attrName>
                                        </p:attrNameLst>
                                      </p:cBhvr>
                                      <p:tavLst>
                                        <p:tav tm="0" fmla="#ppt_y-sin(pi*$)/81">
                                          <p:val>
                                            <p:fltVal val="0"/>
                                          </p:val>
                                        </p:tav>
                                        <p:tav tm="100000">
                                          <p:val>
                                            <p:fltVal val="1"/>
                                          </p:val>
                                        </p:tav>
                                      </p:tavLst>
                                    </p:anim>
                                    <p:animScale>
                                      <p:cBhvr>
                                        <p:cTn id="79" dur="26">
                                          <p:stCondLst>
                                            <p:cond delay="650"/>
                                          </p:stCondLst>
                                        </p:cTn>
                                        <p:tgtEl>
                                          <p:spTgt spid="12305"/>
                                        </p:tgtEl>
                                      </p:cBhvr>
                                      <p:to x="100000" y="60000"/>
                                    </p:animScale>
                                    <p:animScale>
                                      <p:cBhvr>
                                        <p:cTn id="80" dur="166" decel="50000">
                                          <p:stCondLst>
                                            <p:cond delay="676"/>
                                          </p:stCondLst>
                                        </p:cTn>
                                        <p:tgtEl>
                                          <p:spTgt spid="12305"/>
                                        </p:tgtEl>
                                      </p:cBhvr>
                                      <p:to x="100000" y="100000"/>
                                    </p:animScale>
                                    <p:animScale>
                                      <p:cBhvr>
                                        <p:cTn id="81" dur="26">
                                          <p:stCondLst>
                                            <p:cond delay="1312"/>
                                          </p:stCondLst>
                                        </p:cTn>
                                        <p:tgtEl>
                                          <p:spTgt spid="12305"/>
                                        </p:tgtEl>
                                      </p:cBhvr>
                                      <p:to x="100000" y="80000"/>
                                    </p:animScale>
                                    <p:animScale>
                                      <p:cBhvr>
                                        <p:cTn id="82" dur="166" decel="50000">
                                          <p:stCondLst>
                                            <p:cond delay="1338"/>
                                          </p:stCondLst>
                                        </p:cTn>
                                        <p:tgtEl>
                                          <p:spTgt spid="12305"/>
                                        </p:tgtEl>
                                      </p:cBhvr>
                                      <p:to x="100000" y="100000"/>
                                    </p:animScale>
                                    <p:animScale>
                                      <p:cBhvr>
                                        <p:cTn id="83" dur="26">
                                          <p:stCondLst>
                                            <p:cond delay="1642"/>
                                          </p:stCondLst>
                                        </p:cTn>
                                        <p:tgtEl>
                                          <p:spTgt spid="12305"/>
                                        </p:tgtEl>
                                      </p:cBhvr>
                                      <p:to x="100000" y="90000"/>
                                    </p:animScale>
                                    <p:animScale>
                                      <p:cBhvr>
                                        <p:cTn id="84" dur="166" decel="50000">
                                          <p:stCondLst>
                                            <p:cond delay="1668"/>
                                          </p:stCondLst>
                                        </p:cTn>
                                        <p:tgtEl>
                                          <p:spTgt spid="12305"/>
                                        </p:tgtEl>
                                      </p:cBhvr>
                                      <p:to x="100000" y="100000"/>
                                    </p:animScale>
                                    <p:animScale>
                                      <p:cBhvr>
                                        <p:cTn id="85" dur="26">
                                          <p:stCondLst>
                                            <p:cond delay="1808"/>
                                          </p:stCondLst>
                                        </p:cTn>
                                        <p:tgtEl>
                                          <p:spTgt spid="12305"/>
                                        </p:tgtEl>
                                      </p:cBhvr>
                                      <p:to x="100000" y="95000"/>
                                    </p:animScale>
                                    <p:animScale>
                                      <p:cBhvr>
                                        <p:cTn id="86" dur="166" decel="50000">
                                          <p:stCondLst>
                                            <p:cond delay="1834"/>
                                          </p:stCondLst>
                                        </p:cTn>
                                        <p:tgtEl>
                                          <p:spTgt spid="12305"/>
                                        </p:tgtEl>
                                      </p:cBhvr>
                                      <p:to x="100000" y="100000"/>
                                    </p:animScale>
                                  </p:childTnLst>
                                </p:cTn>
                              </p:par>
                            </p:childTnLst>
                          </p:cTn>
                        </p:par>
                      </p:childTnLst>
                    </p:cTn>
                  </p:par>
                  <p:par>
                    <p:cTn id="87" fill="hold">
                      <p:stCondLst>
                        <p:cond delay="indefinite"/>
                      </p:stCondLst>
                      <p:childTnLst>
                        <p:par>
                          <p:cTn id="88" fill="hold">
                            <p:stCondLst>
                              <p:cond delay="0"/>
                            </p:stCondLst>
                            <p:childTnLst>
                              <p:par>
                                <p:cTn id="89" presetID="34" presetClass="entr" presetSubtype="0" fill="hold" grpId="0" nodeType="clickEffect">
                                  <p:stCondLst>
                                    <p:cond delay="0"/>
                                  </p:stCondLst>
                                  <p:childTnLst>
                                    <p:set>
                                      <p:cBhvr>
                                        <p:cTn id="90" dur="1" fill="hold">
                                          <p:stCondLst>
                                            <p:cond delay="0"/>
                                          </p:stCondLst>
                                        </p:cTn>
                                        <p:tgtEl>
                                          <p:spTgt spid="12298"/>
                                        </p:tgtEl>
                                        <p:attrNameLst>
                                          <p:attrName>style.visibility</p:attrName>
                                        </p:attrNameLst>
                                      </p:cBhvr>
                                      <p:to>
                                        <p:strVal val="visible"/>
                                      </p:to>
                                    </p:set>
                                    <p:anim from="(-#ppt_w/2)" to="(#ppt_x)" calcmode="lin" valueType="num">
                                      <p:cBhvr>
                                        <p:cTn id="91" dur="600" fill="hold">
                                          <p:stCondLst>
                                            <p:cond delay="0"/>
                                          </p:stCondLst>
                                        </p:cTn>
                                        <p:tgtEl>
                                          <p:spTgt spid="12298"/>
                                        </p:tgtEl>
                                        <p:attrNameLst>
                                          <p:attrName>ppt_x</p:attrName>
                                        </p:attrNameLst>
                                      </p:cBhvr>
                                    </p:anim>
                                    <p:anim from="0" to="-1.0" calcmode="lin" valueType="num">
                                      <p:cBhvr>
                                        <p:cTn id="92" dur="200" decel="50000" autoRev="1" fill="hold">
                                          <p:stCondLst>
                                            <p:cond delay="600"/>
                                          </p:stCondLst>
                                        </p:cTn>
                                        <p:tgtEl>
                                          <p:spTgt spid="12298"/>
                                        </p:tgtEl>
                                        <p:attrNameLst>
                                          <p:attrName>xshear</p:attrName>
                                        </p:attrNameLst>
                                      </p:cBhvr>
                                    </p:anim>
                                    <p:animScale>
                                      <p:cBhvr>
                                        <p:cTn id="93" dur="200" decel="100000" autoRev="1" fill="hold">
                                          <p:stCondLst>
                                            <p:cond delay="600"/>
                                          </p:stCondLst>
                                        </p:cTn>
                                        <p:tgtEl>
                                          <p:spTgt spid="12298"/>
                                        </p:tgtEl>
                                      </p:cBhvr>
                                      <p:from x="100000" y="100000"/>
                                      <p:to x="80000" y="100000"/>
                                    </p:animScale>
                                    <p:anim by="(#ppt_h/3+#ppt_w*0.1)" calcmode="lin" valueType="num">
                                      <p:cBhvr additive="sum">
                                        <p:cTn id="94" dur="200" decel="100000" autoRev="1" fill="hold">
                                          <p:stCondLst>
                                            <p:cond delay="600"/>
                                          </p:stCondLst>
                                        </p:cTn>
                                        <p:tgtEl>
                                          <p:spTgt spid="12298"/>
                                        </p:tgtEl>
                                        <p:attrNameLst>
                                          <p:attrName>ppt_x</p:attrName>
                                        </p:attrNameLst>
                                      </p:cBhvr>
                                    </p:anim>
                                  </p:childTnLst>
                                </p:cTn>
                              </p:par>
                            </p:childTnLst>
                          </p:cTn>
                        </p:par>
                      </p:childTnLst>
                    </p:cTn>
                  </p:par>
                  <p:par>
                    <p:cTn id="95" fill="hold">
                      <p:stCondLst>
                        <p:cond delay="indefinite"/>
                      </p:stCondLst>
                      <p:childTnLst>
                        <p:par>
                          <p:cTn id="96" fill="hold">
                            <p:stCondLst>
                              <p:cond delay="0"/>
                            </p:stCondLst>
                            <p:childTnLst>
                              <p:par>
                                <p:cTn id="97" presetID="34" presetClass="entr" presetSubtype="0" fill="hold" grpId="0" nodeType="clickEffect">
                                  <p:stCondLst>
                                    <p:cond delay="0"/>
                                  </p:stCondLst>
                                  <p:childTnLst>
                                    <p:set>
                                      <p:cBhvr>
                                        <p:cTn id="98" dur="1" fill="hold">
                                          <p:stCondLst>
                                            <p:cond delay="0"/>
                                          </p:stCondLst>
                                        </p:cTn>
                                        <p:tgtEl>
                                          <p:spTgt spid="12301"/>
                                        </p:tgtEl>
                                        <p:attrNameLst>
                                          <p:attrName>style.visibility</p:attrName>
                                        </p:attrNameLst>
                                      </p:cBhvr>
                                      <p:to>
                                        <p:strVal val="visible"/>
                                      </p:to>
                                    </p:set>
                                    <p:anim from="(-#ppt_w/2)" to="(#ppt_x)" calcmode="lin" valueType="num">
                                      <p:cBhvr>
                                        <p:cTn id="99" dur="600" fill="hold">
                                          <p:stCondLst>
                                            <p:cond delay="0"/>
                                          </p:stCondLst>
                                        </p:cTn>
                                        <p:tgtEl>
                                          <p:spTgt spid="12301"/>
                                        </p:tgtEl>
                                        <p:attrNameLst>
                                          <p:attrName>ppt_x</p:attrName>
                                        </p:attrNameLst>
                                      </p:cBhvr>
                                    </p:anim>
                                    <p:anim from="0" to="-1.0" calcmode="lin" valueType="num">
                                      <p:cBhvr>
                                        <p:cTn id="100" dur="200" decel="50000" autoRev="1" fill="hold">
                                          <p:stCondLst>
                                            <p:cond delay="600"/>
                                          </p:stCondLst>
                                        </p:cTn>
                                        <p:tgtEl>
                                          <p:spTgt spid="12301"/>
                                        </p:tgtEl>
                                        <p:attrNameLst>
                                          <p:attrName>xshear</p:attrName>
                                        </p:attrNameLst>
                                      </p:cBhvr>
                                    </p:anim>
                                    <p:animScale>
                                      <p:cBhvr>
                                        <p:cTn id="101" dur="200" decel="100000" autoRev="1" fill="hold">
                                          <p:stCondLst>
                                            <p:cond delay="600"/>
                                          </p:stCondLst>
                                        </p:cTn>
                                        <p:tgtEl>
                                          <p:spTgt spid="12301"/>
                                        </p:tgtEl>
                                      </p:cBhvr>
                                      <p:from x="100000" y="100000"/>
                                      <p:to x="80000" y="100000"/>
                                    </p:animScale>
                                    <p:anim by="(#ppt_h/3+#ppt_w*0.1)" calcmode="lin" valueType="num">
                                      <p:cBhvr additive="sum">
                                        <p:cTn id="102" dur="200" decel="100000" autoRev="1" fill="hold">
                                          <p:stCondLst>
                                            <p:cond delay="600"/>
                                          </p:stCondLst>
                                        </p:cTn>
                                        <p:tgtEl>
                                          <p:spTgt spid="12301"/>
                                        </p:tgtEl>
                                        <p:attrNameLst>
                                          <p:attrName>ppt_x</p:attrName>
                                        </p:attrNameLst>
                                      </p:cBhvr>
                                    </p:anim>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12306"/>
                                        </p:tgtEl>
                                        <p:attrNameLst>
                                          <p:attrName>style.visibility</p:attrName>
                                        </p:attrNameLst>
                                      </p:cBhvr>
                                      <p:to>
                                        <p:strVal val="visible"/>
                                      </p:to>
                                    </p:set>
                                    <p:animEffect transition="in" filter="blinds(horizontal)">
                                      <p:cBhvr>
                                        <p:cTn id="107" dur="500"/>
                                        <p:tgtEl>
                                          <p:spTgt spid="12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6" grpId="0" animBg="1"/>
      <p:bldP spid="12297" grpId="0" animBg="1"/>
      <p:bldP spid="12298" grpId="0" animBg="1"/>
      <p:bldP spid="12299" grpId="0" animBg="1"/>
      <p:bldP spid="12300" grpId="0" animBg="1"/>
      <p:bldP spid="12301" grpId="0" animBg="1"/>
      <p:bldP spid="12304" grpId="0"/>
      <p:bldP spid="12305" grpId="0"/>
      <p:bldP spid="12306" grpId="0"/>
    </p:bldLst>
  </p:timing>
</p:sld>
</file>

<file path=ppt/theme/theme1.xml><?xml version="1.0" encoding="utf-8"?>
<a:theme xmlns:a="http://schemas.openxmlformats.org/drawingml/2006/main" name="1_Varsayılan Tasarım">
  <a:themeElements>
    <a:clrScheme name="1_Varsayılan Tasarım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Varsayılan Tasarım">
      <a:majorFont>
        <a:latin typeface="Times New Roman"/>
        <a:ea typeface=""/>
        <a:cs typeface=""/>
      </a:majorFont>
      <a:minorFont>
        <a:latin typeface="Times New Roman"/>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Varsayılan Tasarım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Varsayılan Tasarım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Varsayılan Tasarım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Varsayılan Tasarım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Varsayılan Tasarım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Varsayılan Tasarım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Varsayılan Tasarım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TotalTime>
  <Words>414</Words>
  <Application>Microsoft Office PowerPoint</Application>
  <PresentationFormat>Ekran Gösterisi (4:3)</PresentationFormat>
  <Paragraphs>76</Paragraphs>
  <Slides>12</Slides>
  <Notes>12</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12</vt:i4>
      </vt:variant>
    </vt:vector>
  </HeadingPairs>
  <TitlesOfParts>
    <vt:vector size="15" baseType="lpstr">
      <vt:lpstr>Arial</vt:lpstr>
      <vt:lpstr>Times New Roman</vt:lpstr>
      <vt:lpstr>1_Varsayılan Tasarım</vt:lpstr>
      <vt:lpstr>DOĞAL SAYILAR</vt:lpstr>
      <vt:lpstr>RAKAM</vt:lpstr>
      <vt:lpstr>SAYMA SAYILARI</vt:lpstr>
      <vt:lpstr>BİR BASAMAKLI DOĞAL SAYILAR</vt:lpstr>
      <vt:lpstr>İKİ BASAMAKLI DOĞAL SAYILAR</vt:lpstr>
      <vt:lpstr>ÜÇ BASAMAKLI DOĞAL SAYILAR</vt:lpstr>
      <vt:lpstr>DÖRT BASAMAKLI SAYILAR</vt:lpstr>
      <vt:lpstr>Dört basamaklı doğal sayılar 1000’den başlar ve 9999’a kadar devam eder. Dört basamaklı en küçük doğal sayı 1000’dir. Dört basamaklı en büyük doğal sayı 9999’dur. Dört basamaklı doğal sayılar 9000 tanedir.  </vt:lpstr>
      <vt:lpstr>BASAMAK DEĞERİ</vt:lpstr>
      <vt:lpstr>KURAL</vt:lpstr>
      <vt:lpstr>SAYI DEĞERİ</vt:lpstr>
      <vt:lpstr>ÖRNEK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DOĞAL SAYILAR</dc:title>
  <dc:creator>taşkın</dc:creator>
  <cp:lastModifiedBy>Pc</cp:lastModifiedBy>
  <cp:revision>5</cp:revision>
  <dcterms:created xsi:type="dcterms:W3CDTF">2007-05-21T18:51:36Z</dcterms:created>
  <dcterms:modified xsi:type="dcterms:W3CDTF">2015-07-04T19:44:09Z</dcterms:modified>
</cp:coreProperties>
</file>